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341" r:id="rId4"/>
  </p:sldMasterIdLst>
  <p:notesMasterIdLst>
    <p:notesMasterId r:id="rId10"/>
  </p:notesMasterIdLst>
  <p:handoutMasterIdLst>
    <p:handoutMasterId r:id="rId11"/>
  </p:handoutMasterIdLst>
  <p:sldIdLst>
    <p:sldId id="272" r:id="rId5"/>
    <p:sldId id="273" r:id="rId6"/>
    <p:sldId id="274" r:id="rId7"/>
    <p:sldId id="275" r:id="rId8"/>
    <p:sldId id="269" r:id="rId9"/>
  </p:sldIdLst>
  <p:sldSz cx="13433425" cy="7556500"/>
  <p:notesSz cx="6797675" cy="9872663"/>
  <p:embeddedFontLst>
    <p:embeddedFont>
      <p:font typeface="Open Sans Light" panose="020B0604020202020204" charset="0"/>
      <p:regular r:id="rId12"/>
      <p:italic r:id="rId13"/>
    </p:embeddedFont>
  </p:embeddedFontLst>
  <p:custDataLst>
    <p:tags r:id="rId14"/>
  </p:custDataLst>
  <p:defaultTextStyle>
    <a:defPPr>
      <a:defRPr lang="da-DK"/>
    </a:defPPr>
    <a:lvl1pPr algn="ctr" rtl="0" fontAlgn="base">
      <a:spcBef>
        <a:spcPct val="0"/>
      </a:spcBef>
      <a:spcAft>
        <a:spcPct val="0"/>
      </a:spcAft>
      <a:defRPr sz="2600" kern="1200">
        <a:solidFill>
          <a:schemeClr val="tx1"/>
        </a:solidFill>
        <a:latin typeface="Times New Roman" pitchFamily="18" charset="0"/>
        <a:ea typeface="+mn-ea"/>
        <a:cs typeface="+mn-cs"/>
      </a:defRPr>
    </a:lvl1pPr>
    <a:lvl2pPr marL="457200" algn="ctr" rtl="0" fontAlgn="base">
      <a:spcBef>
        <a:spcPct val="0"/>
      </a:spcBef>
      <a:spcAft>
        <a:spcPct val="0"/>
      </a:spcAft>
      <a:defRPr sz="2600" kern="1200">
        <a:solidFill>
          <a:schemeClr val="tx1"/>
        </a:solidFill>
        <a:latin typeface="Times New Roman" pitchFamily="18" charset="0"/>
        <a:ea typeface="+mn-ea"/>
        <a:cs typeface="+mn-cs"/>
      </a:defRPr>
    </a:lvl2pPr>
    <a:lvl3pPr marL="914400" algn="ctr" rtl="0" fontAlgn="base">
      <a:spcBef>
        <a:spcPct val="0"/>
      </a:spcBef>
      <a:spcAft>
        <a:spcPct val="0"/>
      </a:spcAft>
      <a:defRPr sz="2600" kern="1200">
        <a:solidFill>
          <a:schemeClr val="tx1"/>
        </a:solidFill>
        <a:latin typeface="Times New Roman" pitchFamily="18" charset="0"/>
        <a:ea typeface="+mn-ea"/>
        <a:cs typeface="+mn-cs"/>
      </a:defRPr>
    </a:lvl3pPr>
    <a:lvl4pPr marL="1371600" algn="ctr" rtl="0" fontAlgn="base">
      <a:spcBef>
        <a:spcPct val="0"/>
      </a:spcBef>
      <a:spcAft>
        <a:spcPct val="0"/>
      </a:spcAft>
      <a:defRPr sz="2600" kern="1200">
        <a:solidFill>
          <a:schemeClr val="tx1"/>
        </a:solidFill>
        <a:latin typeface="Times New Roman" pitchFamily="18" charset="0"/>
        <a:ea typeface="+mn-ea"/>
        <a:cs typeface="+mn-cs"/>
      </a:defRPr>
    </a:lvl4pPr>
    <a:lvl5pPr marL="1828800" algn="ctr"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3" orient="horz" pos="339" userDrawn="1">
          <p15:clr>
            <a:srgbClr val="A4A3A4"/>
          </p15:clr>
        </p15:guide>
        <p15:guide id="5" orient="horz" pos="2153" userDrawn="1">
          <p15:clr>
            <a:srgbClr val="A4A3A4"/>
          </p15:clr>
        </p15:guide>
        <p15:guide id="8" pos="6272" userDrawn="1">
          <p15:clr>
            <a:srgbClr val="A4A3A4"/>
          </p15:clr>
        </p15:guide>
        <p15:guide id="9" pos="602" userDrawn="1">
          <p15:clr>
            <a:srgbClr val="A4A3A4"/>
          </p15:clr>
        </p15:guide>
        <p15:guide id="10" orient="horz" pos="3741">
          <p15:clr>
            <a:srgbClr val="A4A3A4"/>
          </p15:clr>
        </p15:guide>
        <p15:guide id="11" orient="horz" pos="838">
          <p15:clr>
            <a:srgbClr val="A4A3A4"/>
          </p15:clr>
        </p15:guide>
        <p15:guide id="12" orient="horz" pos="1246">
          <p15:clr>
            <a:srgbClr val="A4A3A4"/>
          </p15:clr>
        </p15:guide>
        <p15:guide id="13" pos="7043">
          <p15:clr>
            <a:srgbClr val="A4A3A4"/>
          </p15:clr>
        </p15:guide>
        <p15:guide id="14" pos="786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2CD5C4"/>
    <a:srgbClr val="E0E0E1"/>
    <a:srgbClr val="12E08D"/>
    <a:srgbClr val="A7E6D7"/>
    <a:srgbClr val="55DD9F"/>
    <a:srgbClr val="8BBEE8"/>
    <a:srgbClr val="CCFF33"/>
    <a:srgbClr val="4335FD"/>
    <a:srgbClr val="323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283" autoAdjust="0"/>
  </p:normalViewPr>
  <p:slideViewPr>
    <p:cSldViewPr showGuides="1">
      <p:cViewPr varScale="1">
        <p:scale>
          <a:sx n="65" d="100"/>
          <a:sy n="65" d="100"/>
        </p:scale>
        <p:origin x="564" y="84"/>
      </p:cViewPr>
      <p:guideLst>
        <p:guide orient="horz" pos="339"/>
        <p:guide orient="horz" pos="2153"/>
        <p:guide pos="6272"/>
        <p:guide pos="602"/>
        <p:guide orient="horz" pos="3741"/>
        <p:guide orient="horz" pos="838"/>
        <p:guide orient="horz" pos="1246"/>
        <p:guide pos="7043"/>
        <p:guide pos="7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2" d="100"/>
          <a:sy n="112" d="100"/>
        </p:scale>
        <p:origin x="7806" y="108"/>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a:xfrm>
            <a:off x="1" y="0"/>
            <a:ext cx="2946400" cy="494186"/>
          </a:xfrm>
          <a:prstGeom prst="rect">
            <a:avLst/>
          </a:prstGeom>
          <a:noFill/>
          <a:ln w="9525">
            <a:noFill/>
            <a:miter lim="800000"/>
          </a:ln>
          <a:effectLst/>
        </p:spPr>
        <p:txBody>
          <a:bodyPr vert="horz" wrap="square" lIns="90703" tIns="45353" rIns="90703" bIns="45353" numCol="1" anchor="t" anchorCtr="0" compatLnSpc="1">
            <a:prstTxWarp prst="textNoShape">
              <a:avLst/>
            </a:prstTxWarp>
          </a:bodyPr>
          <a:lstStyle>
            <a:lvl1pPr algn="l" defTabSz="907590">
              <a:defRPr sz="1200"/>
            </a:lvl1pPr>
          </a:lstStyle>
          <a:p>
            <a:pPr>
              <a:defRPr/>
            </a:pPr>
            <a:endParaRPr lang="da-DK">
              <a:latin typeface="Open Sans Light" panose="020B0306030504020204" pitchFamily="34" charset="0"/>
            </a:endParaRPr>
          </a:p>
        </p:txBody>
      </p:sp>
      <p:sp>
        <p:nvSpPr>
          <p:cNvPr id="3075" name="Rectangle 3"/>
          <p:cNvSpPr>
            <a:spLocks noGrp="1" noChangeArrowheads="1"/>
          </p:cNvSpPr>
          <p:nvPr>
            <p:ph type="dt" sz="quarter" idx="1"/>
          </p:nvPr>
        </p:nvSpPr>
        <p:spPr>
          <a:xfrm>
            <a:off x="3851275" y="0"/>
            <a:ext cx="2946400" cy="494186"/>
          </a:xfrm>
          <a:prstGeom prst="rect">
            <a:avLst/>
          </a:prstGeom>
          <a:noFill/>
          <a:ln w="9525">
            <a:noFill/>
            <a:miter lim="800000"/>
          </a:ln>
          <a:effectLst/>
        </p:spPr>
        <p:txBody>
          <a:bodyPr vert="horz" wrap="square" lIns="90703" tIns="45353" rIns="90703" bIns="45353" numCol="1" anchor="t" anchorCtr="0" compatLnSpc="1">
            <a:prstTxWarp prst="textNoShape">
              <a:avLst/>
            </a:prstTxWarp>
          </a:bodyPr>
          <a:lstStyle>
            <a:lvl1pPr algn="r" defTabSz="907590">
              <a:defRPr sz="1200"/>
            </a:lvl1pPr>
          </a:lstStyle>
          <a:p>
            <a:pPr>
              <a:defRPr/>
            </a:pPr>
            <a:endParaRPr lang="da-DK">
              <a:latin typeface="Open Sans Light" panose="020B0306030504020204" pitchFamily="34" charset="0"/>
            </a:endParaRPr>
          </a:p>
        </p:txBody>
      </p:sp>
      <p:sp>
        <p:nvSpPr>
          <p:cNvPr id="3076" name="Rectangle 4"/>
          <p:cNvSpPr>
            <a:spLocks noGrp="1" noChangeArrowheads="1"/>
          </p:cNvSpPr>
          <p:nvPr>
            <p:ph type="ftr" sz="quarter" idx="2"/>
          </p:nvPr>
        </p:nvSpPr>
        <p:spPr>
          <a:xfrm>
            <a:off x="1" y="9378477"/>
            <a:ext cx="2946400" cy="494186"/>
          </a:xfrm>
          <a:prstGeom prst="rect">
            <a:avLst/>
          </a:prstGeom>
          <a:noFill/>
          <a:ln w="9525">
            <a:noFill/>
            <a:miter lim="800000"/>
          </a:ln>
          <a:effectLst/>
        </p:spPr>
        <p:txBody>
          <a:bodyPr vert="horz" wrap="square" lIns="90703" tIns="45353" rIns="90703" bIns="45353" numCol="1" anchor="b" anchorCtr="0" compatLnSpc="1">
            <a:prstTxWarp prst="textNoShape">
              <a:avLst/>
            </a:prstTxWarp>
          </a:bodyPr>
          <a:lstStyle>
            <a:lvl1pPr algn="l" defTabSz="907590">
              <a:defRPr sz="1200"/>
            </a:lvl1pPr>
          </a:lstStyle>
          <a:p>
            <a:pPr>
              <a:defRPr/>
            </a:pPr>
            <a:endParaRPr lang="da-DK">
              <a:latin typeface="Open Sans Light" panose="020B0306030504020204" pitchFamily="34" charset="0"/>
            </a:endParaRPr>
          </a:p>
        </p:txBody>
      </p:sp>
      <p:sp>
        <p:nvSpPr>
          <p:cNvPr id="3077" name="Rectangle 5"/>
          <p:cNvSpPr>
            <a:spLocks noGrp="1" noChangeArrowheads="1"/>
          </p:cNvSpPr>
          <p:nvPr>
            <p:ph type="sldNum" sz="quarter" idx="3"/>
          </p:nvPr>
        </p:nvSpPr>
        <p:spPr>
          <a:xfrm>
            <a:off x="3851275" y="9378477"/>
            <a:ext cx="2946400" cy="494186"/>
          </a:xfrm>
          <a:prstGeom prst="rect">
            <a:avLst/>
          </a:prstGeom>
          <a:noFill/>
          <a:ln w="9525">
            <a:noFill/>
            <a:miter lim="800000"/>
          </a:ln>
          <a:effectLst/>
        </p:spPr>
        <p:txBody>
          <a:bodyPr vert="horz" wrap="square" lIns="90703" tIns="45353" rIns="90703" bIns="45353" numCol="1" anchor="b" anchorCtr="0" compatLnSpc="1">
            <a:prstTxWarp prst="textNoShape">
              <a:avLst/>
            </a:prstTxWarp>
          </a:bodyPr>
          <a:lstStyle>
            <a:lvl1pPr algn="r" defTabSz="907590">
              <a:defRPr sz="1200"/>
            </a:lvl1pPr>
          </a:lstStyle>
          <a:p>
            <a:pPr>
              <a:defRPr/>
            </a:pPr>
            <a:fld id="{9B39FD67-AF16-4745-9045-B9EA27ED69FC}" type="slidenum">
              <a:rPr lang="da-DK">
                <a:latin typeface="Open Sans Light" panose="020B0306030504020204" pitchFamily="34" charset="0"/>
              </a:rPr>
              <a:t>‹nr.›</a:t>
            </a:fld>
            <a:endParaRPr lang="da-DK">
              <a:latin typeface="Open Sans Light" panose="020B0306030504020204" pitchFamily="34" charset="0"/>
            </a:endParaRPr>
          </a:p>
        </p:txBody>
      </p:sp>
    </p:spTree>
    <p:extLst>
      <p:ext uri="{BB962C8B-B14F-4D97-AF65-F5344CB8AC3E}">
        <p14:creationId xmlns:p14="http://schemas.microsoft.com/office/powerpoint/2010/main" val="2688654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a:xfrm>
            <a:off x="1" y="0"/>
            <a:ext cx="2946400" cy="494186"/>
          </a:xfrm>
          <a:prstGeom prst="rect">
            <a:avLst/>
          </a:prstGeom>
          <a:noFill/>
          <a:ln w="9525">
            <a:noFill/>
            <a:miter lim="800000"/>
          </a:ln>
          <a:effectLst/>
        </p:spPr>
        <p:txBody>
          <a:bodyPr vert="horz" wrap="square" lIns="90703" tIns="45353" rIns="90703" bIns="45353" numCol="1" anchor="t" anchorCtr="0" compatLnSpc="1">
            <a:prstTxWarp prst="textNoShape">
              <a:avLst/>
            </a:prstTxWarp>
          </a:bodyPr>
          <a:lstStyle>
            <a:lvl1pPr algn="l" defTabSz="907590">
              <a:defRPr sz="1200">
                <a:latin typeface="Open Sans Light" panose="020B0306030504020204" pitchFamily="34" charset="0"/>
              </a:defRPr>
            </a:lvl1pPr>
          </a:lstStyle>
          <a:p>
            <a:pPr>
              <a:defRPr/>
            </a:pPr>
            <a:endParaRPr lang="da-DK"/>
          </a:p>
        </p:txBody>
      </p:sp>
      <p:sp>
        <p:nvSpPr>
          <p:cNvPr id="5123" name="Rectangle 1027"/>
          <p:cNvSpPr>
            <a:spLocks noGrp="1" noChangeArrowheads="1"/>
          </p:cNvSpPr>
          <p:nvPr>
            <p:ph type="dt" idx="1"/>
          </p:nvPr>
        </p:nvSpPr>
        <p:spPr>
          <a:xfrm>
            <a:off x="3851275" y="0"/>
            <a:ext cx="2946400" cy="494186"/>
          </a:xfrm>
          <a:prstGeom prst="rect">
            <a:avLst/>
          </a:prstGeom>
          <a:noFill/>
          <a:ln w="9525">
            <a:noFill/>
            <a:miter lim="800000"/>
          </a:ln>
          <a:effectLst/>
        </p:spPr>
        <p:txBody>
          <a:bodyPr vert="horz" wrap="square" lIns="90703" tIns="45353" rIns="90703" bIns="45353" numCol="1" anchor="t" anchorCtr="0" compatLnSpc="1">
            <a:prstTxWarp prst="textNoShape">
              <a:avLst/>
            </a:prstTxWarp>
          </a:bodyPr>
          <a:lstStyle>
            <a:lvl1pPr algn="r" defTabSz="907590">
              <a:defRPr sz="1200">
                <a:latin typeface="Open Sans Light" panose="020B0306030504020204" pitchFamily="34" charset="0"/>
              </a:defRPr>
            </a:lvl1pPr>
          </a:lstStyle>
          <a:p>
            <a:pPr>
              <a:defRPr/>
            </a:pPr>
            <a:endParaRPr lang="da-DK"/>
          </a:p>
        </p:txBody>
      </p:sp>
      <p:sp>
        <p:nvSpPr>
          <p:cNvPr id="23556" name="Rectangle 1028"/>
          <p:cNvSpPr>
            <a:spLocks noGrp="1" noRot="1" noChangeAspect="1" noChangeArrowheads="1" noTextEdit="1"/>
          </p:cNvSpPr>
          <p:nvPr>
            <p:ph type="sldImg" idx="2"/>
          </p:nvPr>
        </p:nvSpPr>
        <p:spPr>
          <a:xfrm>
            <a:off x="107950" y="739775"/>
            <a:ext cx="6583363" cy="37036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a:xfrm>
            <a:off x="906464" y="4689240"/>
            <a:ext cx="4984750" cy="4442935"/>
          </a:xfrm>
          <a:prstGeom prst="rect">
            <a:avLst/>
          </a:prstGeom>
          <a:noFill/>
          <a:ln w="9525">
            <a:noFill/>
            <a:miter lim="800000"/>
          </a:ln>
          <a:effectLst/>
        </p:spPr>
        <p:txBody>
          <a:bodyPr vert="horz" wrap="square" lIns="90703" tIns="45353" rIns="90703" bIns="45353"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1030"/>
          <p:cNvSpPr>
            <a:spLocks noGrp="1" noChangeArrowheads="1"/>
          </p:cNvSpPr>
          <p:nvPr>
            <p:ph type="ftr" sz="quarter" idx="4"/>
          </p:nvPr>
        </p:nvSpPr>
        <p:spPr>
          <a:xfrm>
            <a:off x="1" y="9378477"/>
            <a:ext cx="2946400" cy="494186"/>
          </a:xfrm>
          <a:prstGeom prst="rect">
            <a:avLst/>
          </a:prstGeom>
          <a:noFill/>
          <a:ln w="9525">
            <a:noFill/>
            <a:miter lim="800000"/>
          </a:ln>
          <a:effectLst/>
        </p:spPr>
        <p:txBody>
          <a:bodyPr vert="horz" wrap="square" lIns="90703" tIns="45353" rIns="90703" bIns="45353" numCol="1" anchor="b" anchorCtr="0" compatLnSpc="1">
            <a:prstTxWarp prst="textNoShape">
              <a:avLst/>
            </a:prstTxWarp>
          </a:bodyPr>
          <a:lstStyle>
            <a:lvl1pPr algn="l" defTabSz="907590">
              <a:defRPr sz="1200">
                <a:latin typeface="Open Sans Light" panose="020B0306030504020204" pitchFamily="34" charset="0"/>
              </a:defRPr>
            </a:lvl1pPr>
          </a:lstStyle>
          <a:p>
            <a:pPr>
              <a:defRPr/>
            </a:pPr>
            <a:endParaRPr lang="da-DK"/>
          </a:p>
        </p:txBody>
      </p:sp>
      <p:sp>
        <p:nvSpPr>
          <p:cNvPr id="5127" name="Rectangle 1031"/>
          <p:cNvSpPr>
            <a:spLocks noGrp="1" noChangeArrowheads="1"/>
          </p:cNvSpPr>
          <p:nvPr>
            <p:ph type="sldNum" sz="quarter" idx="5"/>
          </p:nvPr>
        </p:nvSpPr>
        <p:spPr>
          <a:xfrm>
            <a:off x="3851275" y="9378477"/>
            <a:ext cx="2946400" cy="494186"/>
          </a:xfrm>
          <a:prstGeom prst="rect">
            <a:avLst/>
          </a:prstGeom>
          <a:noFill/>
          <a:ln w="9525">
            <a:noFill/>
            <a:miter lim="800000"/>
          </a:ln>
          <a:effectLst/>
        </p:spPr>
        <p:txBody>
          <a:bodyPr vert="horz" wrap="square" lIns="90703" tIns="45353" rIns="90703" bIns="45353" numCol="1" anchor="b" anchorCtr="0" compatLnSpc="1">
            <a:prstTxWarp prst="textNoShape">
              <a:avLst/>
            </a:prstTxWarp>
          </a:bodyPr>
          <a:lstStyle>
            <a:lvl1pPr algn="r" defTabSz="907590">
              <a:defRPr sz="1200">
                <a:latin typeface="Open Sans Light" panose="020B0306030504020204" pitchFamily="34" charset="0"/>
              </a:defRPr>
            </a:lvl1pPr>
          </a:lstStyle>
          <a:p>
            <a:pPr>
              <a:defRPr/>
            </a:pPr>
            <a:fld id="{CFC1C700-F00A-413B-80C5-1D1EA4A120E4}" type="slidenum">
              <a:rPr lang="da-DK" smtClean="0"/>
              <a:t>‹nr.›</a:t>
            </a:fld>
            <a:endParaRPr lang="da-DK"/>
          </a:p>
        </p:txBody>
      </p:sp>
    </p:spTree>
    <p:extLst>
      <p:ext uri="{BB962C8B-B14F-4D97-AF65-F5344CB8AC3E}">
        <p14:creationId xmlns:p14="http://schemas.microsoft.com/office/powerpoint/2010/main" val="3793854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Blå">
    <p:bg>
      <p:bgPr>
        <a:solidFill>
          <a:srgbClr val="002677"/>
        </a:solidFill>
        <a:effectLst/>
      </p:bgPr>
    </p:bg>
    <p:spTree>
      <p:nvGrpSpPr>
        <p:cNvPr id="1" name=""/>
        <p:cNvGrpSpPr/>
        <p:nvPr/>
      </p:nvGrpSpPr>
      <p:grpSpPr>
        <a:xfrm>
          <a:off x="0" y="0"/>
          <a:ext cx="0" cy="0"/>
          <a:chOff x="0" y="0"/>
          <a:chExt cx="0" cy="0"/>
        </a:xfrm>
      </p:grpSpPr>
      <p:sp>
        <p:nvSpPr>
          <p:cNvPr id="5" name="Titel 1"/>
          <p:cNvSpPr>
            <a:spLocks noGrp="1"/>
          </p:cNvSpPr>
          <p:nvPr>
            <p:ph type="ctrTitle" hasCustomPrompt="1"/>
          </p:nvPr>
        </p:nvSpPr>
        <p:spPr>
          <a:xfrm>
            <a:off x="956072" y="609898"/>
            <a:ext cx="8784976" cy="3308715"/>
          </a:xfrm>
          <a:prstGeom prst="rect">
            <a:avLst/>
          </a:prstGeom>
          <a:noFill/>
        </p:spPr>
        <p:txBody>
          <a:bodyPr lIns="0" rIns="0" bIns="216000" anchor="b" anchorCtr="0">
            <a:noAutofit/>
          </a:bodyPr>
          <a:lstStyle>
            <a:lvl1pPr algn="l">
              <a:defRPr sz="5400" b="1">
                <a:solidFill>
                  <a:srgbClr val="2CD5C4"/>
                </a:solidFill>
                <a:latin typeface="Arial" panose="020B0604020202020204" pitchFamily="34" charset="0"/>
                <a:cs typeface="Arial" panose="020B0604020202020204" pitchFamily="34" charset="0"/>
              </a:defRPr>
            </a:lvl1pPr>
          </a:lstStyle>
          <a:p>
            <a:r>
              <a:rPr lang="da-DK"/>
              <a:t>Lorem ipsum dolor  sit amet, consectetur  adipiscing elit</a:t>
            </a:r>
          </a:p>
        </p:txBody>
      </p:sp>
      <p:sp>
        <p:nvSpPr>
          <p:cNvPr id="6" name="BBDato">
            <a:extLst>
              <a:ext uri="{FF2B5EF4-FFF2-40B4-BE49-F238E27FC236}">
                <a16:creationId xmlns:a16="http://schemas.microsoft.com/office/drawing/2014/main" id="{72609778-4F63-45CA-B3A5-DF85FEF86A9B}"/>
              </a:ext>
            </a:extLst>
          </p:cNvPr>
          <p:cNvSpPr>
            <a:spLocks noGrp="1"/>
          </p:cNvSpPr>
          <p:nvPr>
            <p:ph type="dt" sz="half" idx="2"/>
          </p:nvPr>
        </p:nvSpPr>
        <p:spPr>
          <a:xfrm>
            <a:off x="956072" y="3935696"/>
            <a:ext cx="4267200" cy="994682"/>
          </a:xfrm>
          <a:prstGeom prst="rect">
            <a:avLst/>
          </a:prstGeom>
        </p:spPr>
        <p:txBody>
          <a:bodyPr vert="horz" lIns="104306" tIns="52153" rIns="104306" bIns="52153" rtlCol="0" anchor="ctr"/>
          <a:lstStyle>
            <a:lvl1pPr algn="l">
              <a:defRPr sz="2200" baseline="0">
                <a:solidFill>
                  <a:schemeClr val="bg1"/>
                </a:solidFill>
                <a:latin typeface="Arial" panose="020B0604020202020204" pitchFamily="34" charset="0"/>
                <a:ea typeface="Open Sans Light" pitchFamily="34" charset="0"/>
                <a:cs typeface="Arial" panose="020B0604020202020204" pitchFamily="34" charset="0"/>
              </a:defRPr>
            </a:lvl1pPr>
          </a:lstStyle>
          <a:p>
            <a:pPr>
              <a:defRPr/>
            </a:pPr>
            <a:r>
              <a:rPr lang="da-DK"/>
              <a:t>April 2019</a:t>
            </a:r>
          </a:p>
        </p:txBody>
      </p:sp>
      <p:pic>
        <p:nvPicPr>
          <p:cNvPr id="7" name="Billede 6" descr="Et billede, der indeholder objekt&#10;&#10;Beskrivelse, der er oprettet med høj sikkerhed">
            <a:extLst>
              <a:ext uri="{FF2B5EF4-FFF2-40B4-BE49-F238E27FC236}">
                <a16:creationId xmlns:a16="http://schemas.microsoft.com/office/drawing/2014/main" id="{7D8A7D07-AB3D-4FE8-ACB0-66BCC8985143}"/>
              </a:ext>
            </a:extLst>
          </p:cNvPr>
          <p:cNvPicPr/>
          <p:nvPr userDrawn="1"/>
        </p:nvPicPr>
        <p:blipFill>
          <a:blip r:embed="rId2"/>
          <a:srcRect/>
          <a:stretch>
            <a:fillRect/>
          </a:stretch>
        </p:blipFill>
        <p:spPr>
          <a:xfrm>
            <a:off x="11325224" y="7170370"/>
            <a:ext cx="1619885" cy="208280"/>
          </a:xfrm>
          <a:prstGeom prst="rect">
            <a:avLst/>
          </a:prstGeom>
        </p:spPr>
      </p:pic>
      <p:pic>
        <p:nvPicPr>
          <p:cNvPr id="3" name="Billede 2">
            <a:extLst>
              <a:ext uri="{FF2B5EF4-FFF2-40B4-BE49-F238E27FC236}">
                <a16:creationId xmlns:a16="http://schemas.microsoft.com/office/drawing/2014/main" id="{30A96CDC-509E-41DA-BEA9-14A4FFBC00C5}"/>
              </a:ext>
            </a:extLst>
          </p:cNvPr>
          <p:cNvPicPr>
            <a:picLocks noChangeAspect="1"/>
          </p:cNvPicPr>
          <p:nvPr userDrawn="1"/>
        </p:nvPicPr>
        <p:blipFill>
          <a:blip r:embed="rId3"/>
          <a:stretch>
            <a:fillRect/>
          </a:stretch>
        </p:blipFill>
        <p:spPr>
          <a:xfrm>
            <a:off x="12743925" y="402617"/>
            <a:ext cx="2012" cy="2073"/>
          </a:xfrm>
          <a:prstGeom prst="rect">
            <a:avLst/>
          </a:prstGeom>
        </p:spPr>
      </p:pic>
      <p:sp>
        <p:nvSpPr>
          <p:cNvPr id="8" name="Pladsholder til sidefod 4">
            <a:extLst>
              <a:ext uri="{FF2B5EF4-FFF2-40B4-BE49-F238E27FC236}">
                <a16:creationId xmlns:a16="http://schemas.microsoft.com/office/drawing/2014/main" id="{1076F682-58D3-4D23-B227-4A4790D6AB55}"/>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123220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8BBEE8"/>
        </a:solidFill>
        <a:effectLst/>
      </p:bgPr>
    </p:bg>
    <p:spTree>
      <p:nvGrpSpPr>
        <p:cNvPr id="1" name=""/>
        <p:cNvGrpSpPr/>
        <p:nvPr/>
      </p:nvGrpSpPr>
      <p:grpSpPr>
        <a:xfrm>
          <a:off x="0" y="0"/>
          <a:ext cx="0" cy="0"/>
          <a:chOff x="0" y="0"/>
          <a:chExt cx="0" cy="0"/>
        </a:xfrm>
      </p:grpSpPr>
      <p:pic>
        <p:nvPicPr>
          <p:cNvPr id="7" name="Billede 6" descr="Et billede, der indeholder objekt&#10;&#10;Beskrivelse, der er oprettet med høj sikkerhed">
            <a:extLst>
              <a:ext uri="{FF2B5EF4-FFF2-40B4-BE49-F238E27FC236}">
                <a16:creationId xmlns:a16="http://schemas.microsoft.com/office/drawing/2014/main" id="{A2D38910-5B30-410E-B2D4-D509D9A871E2}"/>
              </a:ext>
            </a:extLst>
          </p:cNvPr>
          <p:cNvPicPr/>
          <p:nvPr userDrawn="1"/>
        </p:nvPicPr>
        <p:blipFill>
          <a:blip r:embed="rId2"/>
          <a:srcRect/>
          <a:stretch>
            <a:fillRect/>
          </a:stretch>
        </p:blipFill>
        <p:spPr>
          <a:xfrm>
            <a:off x="11325224" y="7170370"/>
            <a:ext cx="1619885" cy="208280"/>
          </a:xfrm>
          <a:prstGeom prst="rect">
            <a:avLst/>
          </a:prstGeom>
        </p:spPr>
      </p:pic>
      <p:sp>
        <p:nvSpPr>
          <p:cNvPr id="6" name="Pladsholder til slidenummer 3">
            <a:extLst>
              <a:ext uri="{FF2B5EF4-FFF2-40B4-BE49-F238E27FC236}">
                <a16:creationId xmlns:a16="http://schemas.microsoft.com/office/drawing/2014/main" id="{4AD124A2-11E8-4C2D-B8F6-85ECBB70714E}"/>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dirty="0">
              <a:solidFill>
                <a:srgbClr val="002677"/>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27222D6D-2FA9-47A5-95DC-B57C6C8D75A3}"/>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5" name="Pladsholder til sidefod 4">
            <a:extLst>
              <a:ext uri="{FF2B5EF4-FFF2-40B4-BE49-F238E27FC236}">
                <a16:creationId xmlns:a16="http://schemas.microsoft.com/office/drawing/2014/main" id="{B999B8D9-47FC-49DB-A0D9-68AAF9C08177}"/>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2142540349"/>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1972" userDrawn="1">
          <p15:clr>
            <a:srgbClr val="FBAE40"/>
          </p15:clr>
        </p15:guide>
        <p15:guide id="3" pos="645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2CD5C4"/>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01E73B40-6883-43AA-99A2-024F28818976}"/>
              </a:ext>
            </a:extLst>
          </p:cNvPr>
          <p:cNvSpPr txBox="1"/>
          <p:nvPr userDrawn="1"/>
        </p:nvSpPr>
        <p:spPr>
          <a:xfrm>
            <a:off x="12145314" y="442883"/>
            <a:ext cx="1340150"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rgbClr val="002677"/>
              </a:solidFill>
              <a:latin typeface="Arial" panose="020B0604020202020204" pitchFamily="34" charset="0"/>
              <a:cs typeface="Arial" panose="020B0604020202020204" pitchFamily="34" charset="0"/>
            </a:endParaRPr>
          </a:p>
        </p:txBody>
      </p:sp>
      <p:pic>
        <p:nvPicPr>
          <p:cNvPr id="8" name="Billede 7" descr="Et billede, der indeholder objekt&#10;&#10;Beskrivelse, der er oprettet med høj sikkerhed">
            <a:extLst>
              <a:ext uri="{FF2B5EF4-FFF2-40B4-BE49-F238E27FC236}">
                <a16:creationId xmlns:a16="http://schemas.microsoft.com/office/drawing/2014/main" id="{AA6D66C2-783A-4992-8921-B454BE15FE7B}"/>
              </a:ext>
            </a:extLst>
          </p:cNvPr>
          <p:cNvPicPr/>
          <p:nvPr userDrawn="1"/>
        </p:nvPicPr>
        <p:blipFill>
          <a:blip r:embed="rId2">
            <a:biLevel thresh="25000"/>
          </a:blip>
          <a:srcRect/>
          <a:stretch>
            <a:fillRect/>
          </a:stretch>
        </p:blipFill>
        <p:spPr>
          <a:xfrm>
            <a:off x="11325224" y="7170370"/>
            <a:ext cx="1619885" cy="208280"/>
          </a:xfrm>
          <a:prstGeom prst="rect">
            <a:avLst/>
          </a:prstGeom>
        </p:spPr>
      </p:pic>
      <p:sp>
        <p:nvSpPr>
          <p:cNvPr id="10" name="Pladsholder til slidenummer 3">
            <a:extLst>
              <a:ext uri="{FF2B5EF4-FFF2-40B4-BE49-F238E27FC236}">
                <a16:creationId xmlns:a16="http://schemas.microsoft.com/office/drawing/2014/main" id="{AEFC38D9-C3FE-4CFD-A134-E9012C908F5A}"/>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dirty="0">
              <a:solidFill>
                <a:srgbClr val="002677"/>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CDB2FEB7-F178-4E6B-9C12-24F3DADDD551}"/>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6" name="Pladsholder til sidefod 4">
            <a:extLst>
              <a:ext uri="{FF2B5EF4-FFF2-40B4-BE49-F238E27FC236}">
                <a16:creationId xmlns:a16="http://schemas.microsoft.com/office/drawing/2014/main" id="{9AD4D96B-3DE0-4343-B3C9-B273869F4627}"/>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chemeClr val="bg1"/>
                </a:solidFill>
                <a:latin typeface="+mn-lt"/>
              </a:defRPr>
            </a:lvl1pPr>
          </a:lstStyle>
          <a:p>
            <a:endParaRPr lang="da-DK" dirty="0"/>
          </a:p>
        </p:txBody>
      </p:sp>
    </p:spTree>
    <p:extLst>
      <p:ext uri="{BB962C8B-B14F-4D97-AF65-F5344CB8AC3E}">
        <p14:creationId xmlns:p14="http://schemas.microsoft.com/office/powerpoint/2010/main" val="288556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eblå">
    <p:bg>
      <p:bgPr>
        <a:solidFill>
          <a:srgbClr val="002677"/>
        </a:solidFill>
        <a:effectLst/>
      </p:bgPr>
    </p:bg>
    <p:spTree>
      <p:nvGrpSpPr>
        <p:cNvPr id="1" name=""/>
        <p:cNvGrpSpPr/>
        <p:nvPr/>
      </p:nvGrpSpPr>
      <p:grpSpPr>
        <a:xfrm>
          <a:off x="0" y="0"/>
          <a:ext cx="0" cy="0"/>
          <a:chOff x="0" y="0"/>
          <a:chExt cx="0" cy="0"/>
        </a:xfrm>
      </p:grpSpPr>
      <p:sp>
        <p:nvSpPr>
          <p:cNvPr id="6" name="Pladsholder til slidenummer 3">
            <a:extLst>
              <a:ext uri="{FF2B5EF4-FFF2-40B4-BE49-F238E27FC236}">
                <a16:creationId xmlns:a16="http://schemas.microsoft.com/office/drawing/2014/main" id="{6387C0AA-DA4F-45A7-8C95-7B877A6F9D4B}"/>
              </a:ext>
            </a:extLst>
          </p:cNvPr>
          <p:cNvSpPr txBox="1"/>
          <p:nvPr userDrawn="1"/>
        </p:nvSpPr>
        <p:spPr>
          <a:xfrm>
            <a:off x="12145314" y="442883"/>
            <a:ext cx="1340150"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chemeClr val="bg1"/>
              </a:solidFill>
              <a:latin typeface="Arial" panose="020B0604020202020204" pitchFamily="34" charset="0"/>
              <a:cs typeface="Arial" panose="020B0604020202020204" pitchFamily="34" charset="0"/>
            </a:endParaRPr>
          </a:p>
        </p:txBody>
      </p:sp>
      <p:pic>
        <p:nvPicPr>
          <p:cNvPr id="7" name="Billede 6" descr="Et billede, der indeholder objekt&#10;&#10;Beskrivelse, der er oprettet med høj sikkerhed">
            <a:extLst>
              <a:ext uri="{FF2B5EF4-FFF2-40B4-BE49-F238E27FC236}">
                <a16:creationId xmlns:a16="http://schemas.microsoft.com/office/drawing/2014/main" id="{F87A0F85-1453-43B0-8FED-62322B791867}"/>
              </a:ext>
            </a:extLst>
          </p:cNvPr>
          <p:cNvPicPr/>
          <p:nvPr userDrawn="1"/>
        </p:nvPicPr>
        <p:blipFill>
          <a:blip r:embed="rId2"/>
          <a:srcRect/>
          <a:stretch>
            <a:fillRect/>
          </a:stretch>
        </p:blipFill>
        <p:spPr>
          <a:xfrm>
            <a:off x="11325224" y="7170370"/>
            <a:ext cx="1619885" cy="208280"/>
          </a:xfrm>
          <a:prstGeom prst="rect">
            <a:avLst/>
          </a:prstGeom>
        </p:spPr>
      </p:pic>
      <p:sp>
        <p:nvSpPr>
          <p:cNvPr id="8" name="Pladsholder til slidenummer 3">
            <a:extLst>
              <a:ext uri="{FF2B5EF4-FFF2-40B4-BE49-F238E27FC236}">
                <a16:creationId xmlns:a16="http://schemas.microsoft.com/office/drawing/2014/main" id="{51A903A0-B53B-4E92-A9B2-6B3834C43526}"/>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b="0" cap="none" spc="0" smtClean="0">
                <a:ln>
                  <a:noFill/>
                </a:ln>
                <a:solidFill>
                  <a:schemeClr val="bg1"/>
                </a:solidFill>
                <a:effectLst/>
                <a:latin typeface="Arial" panose="020B0604020202020204" pitchFamily="34" charset="0"/>
                <a:cs typeface="Arial" panose="020B0604020202020204" pitchFamily="34" charset="0"/>
              </a:rPr>
              <a:t>‹nr.›</a:t>
            </a:fld>
            <a:endParaRPr lang="da-DK" sz="900" b="0" dirty="0">
              <a:ln>
                <a:solidFill>
                  <a:schemeClr val="bg1"/>
                </a:solidFill>
              </a:ln>
              <a:solidFill>
                <a:schemeClr val="bg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48F7F432-D9DC-4B96-9F1A-AE5FA16A28F2}"/>
              </a:ext>
            </a:extLst>
          </p:cNvPr>
          <p:cNvSpPr/>
          <p:nvPr userDrawn="1"/>
        </p:nvSpPr>
        <p:spPr>
          <a:xfrm>
            <a:off x="12683187"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0" name="Pladsholder til sidefod 4">
            <a:extLst>
              <a:ext uri="{FF2B5EF4-FFF2-40B4-BE49-F238E27FC236}">
                <a16:creationId xmlns:a16="http://schemas.microsoft.com/office/drawing/2014/main" id="{B73E1EAA-71DF-4BB6-95D6-4EE6A8C8C719}"/>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370280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slide">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8B161715-B480-4444-861D-48ED5114EE00}"/>
              </a:ext>
            </a:extLst>
          </p:cNvPr>
          <p:cNvSpPr>
            <a:spLocks noGrp="1"/>
          </p:cNvSpPr>
          <p:nvPr>
            <p:ph type="title" hasCustomPrompt="1"/>
          </p:nvPr>
        </p:nvSpPr>
        <p:spPr>
          <a:xfrm>
            <a:off x="962796" y="442883"/>
            <a:ext cx="11521280" cy="905580"/>
          </a:xfrm>
          <a:prstGeom prst="rect">
            <a:avLst/>
          </a:prstGeom>
        </p:spPr>
        <p:txBody>
          <a:bodyPr anchor="ctr" anchorCtr="0"/>
          <a:lstStyle>
            <a:lvl1pPr>
              <a:defRPr sz="2800" b="1">
                <a:solidFill>
                  <a:srgbClr val="002677"/>
                </a:solidFill>
                <a:latin typeface="Arial" panose="020B0604020202020204" pitchFamily="34" charset="0"/>
                <a:cs typeface="Arial" panose="020B0604020202020204" pitchFamily="34" charset="0"/>
              </a:defRPr>
            </a:lvl1pPr>
          </a:lstStyle>
          <a:p>
            <a:r>
              <a:rPr lang="da-DK"/>
              <a:t>Kontakt</a:t>
            </a:r>
          </a:p>
        </p:txBody>
      </p:sp>
      <p:pic>
        <p:nvPicPr>
          <p:cNvPr id="14" name="Billede 13" descr="Et billede, der indeholder objekt&#10;&#10;Beskrivelse, der er oprettet med høj sikkerhed">
            <a:extLst>
              <a:ext uri="{FF2B5EF4-FFF2-40B4-BE49-F238E27FC236}">
                <a16:creationId xmlns:a16="http://schemas.microsoft.com/office/drawing/2014/main" id="{D89C9144-C8F8-45CF-854E-45E4E783CCDA}"/>
              </a:ext>
            </a:extLst>
          </p:cNvPr>
          <p:cNvPicPr/>
          <p:nvPr userDrawn="1"/>
        </p:nvPicPr>
        <p:blipFill>
          <a:blip r:embed="rId2"/>
          <a:srcRect/>
          <a:stretch>
            <a:fillRect/>
          </a:stretch>
        </p:blipFill>
        <p:spPr>
          <a:xfrm>
            <a:off x="11325224" y="7170370"/>
            <a:ext cx="1619885" cy="208280"/>
          </a:xfrm>
          <a:prstGeom prst="rect">
            <a:avLst/>
          </a:prstGeom>
        </p:spPr>
      </p:pic>
      <p:sp>
        <p:nvSpPr>
          <p:cNvPr id="3" name="Pladsholder til billede 2">
            <a:extLst>
              <a:ext uri="{FF2B5EF4-FFF2-40B4-BE49-F238E27FC236}">
                <a16:creationId xmlns:a16="http://schemas.microsoft.com/office/drawing/2014/main" id="{BA10648C-42BB-471F-9DDB-D7995984AE49}"/>
              </a:ext>
            </a:extLst>
          </p:cNvPr>
          <p:cNvSpPr>
            <a:spLocks noGrp="1"/>
          </p:cNvSpPr>
          <p:nvPr>
            <p:ph type="pic" sz="quarter" idx="10"/>
          </p:nvPr>
        </p:nvSpPr>
        <p:spPr>
          <a:xfrm>
            <a:off x="963600" y="2194074"/>
            <a:ext cx="2764800" cy="2037600"/>
          </a:xfrm>
        </p:spPr>
        <p:txBody>
          <a:bodyPr/>
          <a:lstStyle/>
          <a:p>
            <a:r>
              <a:rPr lang="da-DK"/>
              <a:t>Klik på ikonet for at tilføje et billede</a:t>
            </a:r>
          </a:p>
        </p:txBody>
      </p:sp>
      <p:sp>
        <p:nvSpPr>
          <p:cNvPr id="8" name="Pladsholder til billede 2">
            <a:extLst>
              <a:ext uri="{FF2B5EF4-FFF2-40B4-BE49-F238E27FC236}">
                <a16:creationId xmlns:a16="http://schemas.microsoft.com/office/drawing/2014/main" id="{35EA304F-C86D-4840-B539-FA6EF11A4B1F}"/>
              </a:ext>
            </a:extLst>
          </p:cNvPr>
          <p:cNvSpPr>
            <a:spLocks noGrp="1"/>
          </p:cNvSpPr>
          <p:nvPr>
            <p:ph type="pic" sz="quarter" idx="11"/>
          </p:nvPr>
        </p:nvSpPr>
        <p:spPr>
          <a:xfrm>
            <a:off x="3881891" y="2194074"/>
            <a:ext cx="2764800" cy="2037600"/>
          </a:xfrm>
          <a:noFill/>
        </p:spPr>
        <p:txBody>
          <a:bodyPr vert="horz" lIns="91440" tIns="45720" rIns="91440" bIns="45720" rtlCol="0">
            <a:normAutofit/>
          </a:bodyPr>
          <a:lstStyle>
            <a:lvl1pPr>
              <a:defRPr lang="da-DK"/>
            </a:lvl1pPr>
          </a:lstStyle>
          <a:p>
            <a:pPr lvl="0"/>
            <a:r>
              <a:rPr lang="da-DK"/>
              <a:t>Klik på ikonet for at tilføje et billede</a:t>
            </a:r>
          </a:p>
        </p:txBody>
      </p:sp>
      <p:sp>
        <p:nvSpPr>
          <p:cNvPr id="9" name="Pladsholder til billede 2">
            <a:extLst>
              <a:ext uri="{FF2B5EF4-FFF2-40B4-BE49-F238E27FC236}">
                <a16:creationId xmlns:a16="http://schemas.microsoft.com/office/drawing/2014/main" id="{1CF3FCC1-A41A-4282-9DCD-A863F69381BE}"/>
              </a:ext>
            </a:extLst>
          </p:cNvPr>
          <p:cNvSpPr>
            <a:spLocks noGrp="1"/>
          </p:cNvSpPr>
          <p:nvPr>
            <p:ph type="pic" sz="quarter" idx="12"/>
          </p:nvPr>
        </p:nvSpPr>
        <p:spPr>
          <a:xfrm>
            <a:off x="6800182" y="2194074"/>
            <a:ext cx="2764800" cy="2037600"/>
          </a:xfrm>
        </p:spPr>
        <p:txBody>
          <a:bodyPr/>
          <a:lstStyle/>
          <a:p>
            <a:r>
              <a:rPr lang="da-DK"/>
              <a:t>Klik på ikonet for at tilføje et billede</a:t>
            </a:r>
          </a:p>
        </p:txBody>
      </p:sp>
      <p:sp>
        <p:nvSpPr>
          <p:cNvPr id="10" name="Pladsholder til billede 2">
            <a:extLst>
              <a:ext uri="{FF2B5EF4-FFF2-40B4-BE49-F238E27FC236}">
                <a16:creationId xmlns:a16="http://schemas.microsoft.com/office/drawing/2014/main" id="{4B355767-3CC0-4D58-84F6-8F5F9B3702D6}"/>
              </a:ext>
            </a:extLst>
          </p:cNvPr>
          <p:cNvSpPr>
            <a:spLocks noGrp="1"/>
          </p:cNvSpPr>
          <p:nvPr>
            <p:ph type="pic" sz="quarter" idx="13"/>
          </p:nvPr>
        </p:nvSpPr>
        <p:spPr>
          <a:xfrm>
            <a:off x="9718473" y="2194074"/>
            <a:ext cx="2764800" cy="2037600"/>
          </a:xfrm>
        </p:spPr>
        <p:txBody>
          <a:bodyPr/>
          <a:lstStyle/>
          <a:p>
            <a:r>
              <a:rPr lang="da-DK"/>
              <a:t>Klik på ikonet for at tilføje et billede</a:t>
            </a:r>
          </a:p>
        </p:txBody>
      </p:sp>
      <p:sp>
        <p:nvSpPr>
          <p:cNvPr id="13" name="Pladsholder til slidenummer 3">
            <a:extLst>
              <a:ext uri="{FF2B5EF4-FFF2-40B4-BE49-F238E27FC236}">
                <a16:creationId xmlns:a16="http://schemas.microsoft.com/office/drawing/2014/main" id="{56D49FC2-AF10-49F2-A997-6FE595A30AD3}"/>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dirty="0">
              <a:solidFill>
                <a:srgbClr val="002677"/>
              </a:solidFill>
              <a:latin typeface="Arial" panose="020B0604020202020204" pitchFamily="34" charset="0"/>
              <a:cs typeface="Arial" panose="020B0604020202020204" pitchFamily="34" charset="0"/>
            </a:endParaRPr>
          </a:p>
        </p:txBody>
      </p:sp>
      <p:sp>
        <p:nvSpPr>
          <p:cNvPr id="15" name="Ellipse 14">
            <a:extLst>
              <a:ext uri="{FF2B5EF4-FFF2-40B4-BE49-F238E27FC236}">
                <a16:creationId xmlns:a16="http://schemas.microsoft.com/office/drawing/2014/main" id="{21B11882-9EFF-4405-B0D3-CCEB064F5EA8}"/>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4" name="Pladsholder til tekst 3">
            <a:extLst>
              <a:ext uri="{FF2B5EF4-FFF2-40B4-BE49-F238E27FC236}">
                <a16:creationId xmlns:a16="http://schemas.microsoft.com/office/drawing/2014/main" id="{FF9F5D90-347B-473F-9C5B-A8B4E5D63740}"/>
              </a:ext>
            </a:extLst>
          </p:cNvPr>
          <p:cNvSpPr>
            <a:spLocks noGrp="1"/>
          </p:cNvSpPr>
          <p:nvPr>
            <p:ph type="body" sz="quarter" idx="14"/>
          </p:nvPr>
        </p:nvSpPr>
        <p:spPr>
          <a:xfrm>
            <a:off x="956675" y="4498330"/>
            <a:ext cx="2764799" cy="1655762"/>
          </a:xfrm>
        </p:spPr>
        <p:txBody>
          <a:bodyPr/>
          <a:lstStyle>
            <a:lvl2pPr marL="447675" indent="0">
              <a:buNone/>
              <a:defRPr/>
            </a:lvl2pPr>
          </a:lstStyle>
          <a:p>
            <a:pPr lvl="0"/>
            <a:r>
              <a:rPr lang="da-DK"/>
              <a:t>Rediger teksttypografien i masteren</a:t>
            </a:r>
          </a:p>
        </p:txBody>
      </p:sp>
      <p:sp>
        <p:nvSpPr>
          <p:cNvPr id="12" name="Pladsholder til tekst 3">
            <a:extLst>
              <a:ext uri="{FF2B5EF4-FFF2-40B4-BE49-F238E27FC236}">
                <a16:creationId xmlns:a16="http://schemas.microsoft.com/office/drawing/2014/main" id="{CB3B4389-104E-49D2-A73E-3746F6B97256}"/>
              </a:ext>
            </a:extLst>
          </p:cNvPr>
          <p:cNvSpPr>
            <a:spLocks noGrp="1"/>
          </p:cNvSpPr>
          <p:nvPr>
            <p:ph type="body" sz="quarter" idx="15"/>
          </p:nvPr>
        </p:nvSpPr>
        <p:spPr>
          <a:xfrm>
            <a:off x="3884799" y="4498330"/>
            <a:ext cx="2764799" cy="1655762"/>
          </a:xfrm>
        </p:spPr>
        <p:txBody>
          <a:bodyPr/>
          <a:lstStyle>
            <a:lvl2pPr marL="447675" indent="0">
              <a:buNone/>
              <a:defRPr/>
            </a:lvl2pPr>
          </a:lstStyle>
          <a:p>
            <a:pPr lvl="0"/>
            <a:r>
              <a:rPr lang="da-DK"/>
              <a:t>Rediger teksttypografien i masteren</a:t>
            </a:r>
          </a:p>
        </p:txBody>
      </p:sp>
      <p:sp>
        <p:nvSpPr>
          <p:cNvPr id="16" name="Pladsholder til tekst 3">
            <a:extLst>
              <a:ext uri="{FF2B5EF4-FFF2-40B4-BE49-F238E27FC236}">
                <a16:creationId xmlns:a16="http://schemas.microsoft.com/office/drawing/2014/main" id="{71C6C68D-1E71-42E4-AE5F-D2DABB9D8B32}"/>
              </a:ext>
            </a:extLst>
          </p:cNvPr>
          <p:cNvSpPr>
            <a:spLocks noGrp="1"/>
          </p:cNvSpPr>
          <p:nvPr>
            <p:ph type="body" sz="quarter" idx="16"/>
          </p:nvPr>
        </p:nvSpPr>
        <p:spPr>
          <a:xfrm>
            <a:off x="6812923" y="4498330"/>
            <a:ext cx="2764799" cy="1655762"/>
          </a:xfrm>
        </p:spPr>
        <p:txBody>
          <a:bodyPr/>
          <a:lstStyle>
            <a:lvl2pPr marL="447675" indent="0">
              <a:buNone/>
              <a:defRPr/>
            </a:lvl2pPr>
          </a:lstStyle>
          <a:p>
            <a:pPr lvl="0"/>
            <a:r>
              <a:rPr lang="da-DK"/>
              <a:t>Rediger teksttypografien i masteren</a:t>
            </a:r>
          </a:p>
        </p:txBody>
      </p:sp>
      <p:sp>
        <p:nvSpPr>
          <p:cNvPr id="17" name="Pladsholder til tekst 3">
            <a:extLst>
              <a:ext uri="{FF2B5EF4-FFF2-40B4-BE49-F238E27FC236}">
                <a16:creationId xmlns:a16="http://schemas.microsoft.com/office/drawing/2014/main" id="{0119E6DB-1573-4DA7-80ED-AB4924F7DEED}"/>
              </a:ext>
            </a:extLst>
          </p:cNvPr>
          <p:cNvSpPr>
            <a:spLocks noGrp="1"/>
          </p:cNvSpPr>
          <p:nvPr>
            <p:ph type="body" sz="quarter" idx="17"/>
          </p:nvPr>
        </p:nvSpPr>
        <p:spPr>
          <a:xfrm>
            <a:off x="9741048" y="4498752"/>
            <a:ext cx="2764799" cy="1655762"/>
          </a:xfrm>
        </p:spPr>
        <p:txBody>
          <a:bodyPr/>
          <a:lstStyle>
            <a:lvl2pPr marL="447675" indent="0">
              <a:buNone/>
              <a:defRPr/>
            </a:lvl2pPr>
          </a:lstStyle>
          <a:p>
            <a:pPr lvl="0"/>
            <a:r>
              <a:rPr lang="da-DK"/>
              <a:t>Rediger teksttypografien i masteren</a:t>
            </a:r>
          </a:p>
        </p:txBody>
      </p:sp>
      <p:sp>
        <p:nvSpPr>
          <p:cNvPr id="18" name="Pladsholder til sidefod 4">
            <a:extLst>
              <a:ext uri="{FF2B5EF4-FFF2-40B4-BE49-F238E27FC236}">
                <a16:creationId xmlns:a16="http://schemas.microsoft.com/office/drawing/2014/main" id="{A462F6FD-0E8E-4BD8-A919-133286A598F6}"/>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248849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56072" y="613551"/>
            <a:ext cx="8496944" cy="3308715"/>
          </a:xfrm>
          <a:prstGeom prst="rect">
            <a:avLst/>
          </a:prstGeom>
          <a:noFill/>
          <a:ln>
            <a:noFill/>
          </a:ln>
        </p:spPr>
        <p:txBody>
          <a:bodyPr lIns="0" rIns="0" bIns="216000" anchor="b" anchorCtr="0">
            <a:noAutofit/>
          </a:bodyPr>
          <a:lstStyle>
            <a:lvl1pPr algn="l">
              <a:defRPr sz="5400" b="1">
                <a:ln>
                  <a:noFill/>
                </a:ln>
                <a:solidFill>
                  <a:srgbClr val="002060"/>
                </a:solidFill>
                <a:latin typeface="Arial" panose="020B0604020202020204" pitchFamily="34" charset="0"/>
                <a:cs typeface="Arial" panose="020B060402020202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endParaRPr lang="da-DK" dirty="0"/>
          </a:p>
        </p:txBody>
      </p:sp>
      <p:sp>
        <p:nvSpPr>
          <p:cNvPr id="5" name="BBDato">
            <a:extLst>
              <a:ext uri="{FF2B5EF4-FFF2-40B4-BE49-F238E27FC236}">
                <a16:creationId xmlns:a16="http://schemas.microsoft.com/office/drawing/2014/main" id="{7E2EB1D2-5C8B-41B0-BC71-9206A4648140}"/>
              </a:ext>
            </a:extLst>
          </p:cNvPr>
          <p:cNvSpPr>
            <a:spLocks noGrp="1"/>
          </p:cNvSpPr>
          <p:nvPr>
            <p:ph type="dt" sz="half" idx="2"/>
          </p:nvPr>
        </p:nvSpPr>
        <p:spPr>
          <a:xfrm>
            <a:off x="956072" y="3935696"/>
            <a:ext cx="4267200" cy="994682"/>
          </a:xfrm>
          <a:prstGeom prst="rect">
            <a:avLst/>
          </a:prstGeom>
        </p:spPr>
        <p:txBody>
          <a:bodyPr vert="horz" lIns="104306" tIns="52153" rIns="104306" bIns="52153" rtlCol="0" anchor="ctr"/>
          <a:lstStyle>
            <a:lvl1pPr algn="l">
              <a:defRPr sz="2200" baseline="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a:t>April 2019</a:t>
            </a:r>
          </a:p>
        </p:txBody>
      </p:sp>
      <p:pic>
        <p:nvPicPr>
          <p:cNvPr id="8" name="Billede 7" descr="Et billede, der indeholder objekt&#10;&#10;Beskrivelse, der er oprettet med høj sikkerhed">
            <a:extLst>
              <a:ext uri="{FF2B5EF4-FFF2-40B4-BE49-F238E27FC236}">
                <a16:creationId xmlns:a16="http://schemas.microsoft.com/office/drawing/2014/main" id="{E97E6414-7186-40C6-B977-498E6E6B9BD5}"/>
              </a:ext>
            </a:extLst>
          </p:cNvPr>
          <p:cNvPicPr/>
          <p:nvPr userDrawn="1"/>
        </p:nvPicPr>
        <p:blipFill>
          <a:blip r:embed="rId2"/>
          <a:srcRect/>
          <a:stretch>
            <a:fillRect/>
          </a:stretch>
        </p:blipFill>
        <p:spPr>
          <a:xfrm>
            <a:off x="11325224" y="7170370"/>
            <a:ext cx="1619885" cy="208280"/>
          </a:xfrm>
          <a:prstGeom prst="rect">
            <a:avLst/>
          </a:prstGeom>
        </p:spPr>
      </p:pic>
      <p:sp>
        <p:nvSpPr>
          <p:cNvPr id="6" name="Pladsholder til sidefod 4">
            <a:extLst>
              <a:ext uri="{FF2B5EF4-FFF2-40B4-BE49-F238E27FC236}">
                <a16:creationId xmlns:a16="http://schemas.microsoft.com/office/drawing/2014/main" id="{D04C0E0D-0EF5-41EB-A8CD-B85C86E7466D}"/>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3266233577"/>
      </p:ext>
    </p:extLst>
  </p:cSld>
  <p:clrMapOvr>
    <a:masterClrMapping/>
  </p:clrMapOvr>
  <p:extLst>
    <p:ext uri="{DCECCB84-F9BA-43D5-87BE-67443E8EF086}">
      <p15:sldGuideLst xmlns:p15="http://schemas.microsoft.com/office/powerpoint/2012/main">
        <p15:guide id="1" orient="horz" pos="384" userDrawn="1">
          <p15:clr>
            <a:srgbClr val="FBAE40"/>
          </p15:clr>
        </p15:guide>
        <p15:guide id="2" orient="horz" pos="2471" userDrawn="1">
          <p15:clr>
            <a:srgbClr val="FBAE40"/>
          </p15:clr>
        </p15:guide>
        <p15:guide id="3" pos="59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25" name="Pladsholder til billede 24">
            <a:extLst>
              <a:ext uri="{FF2B5EF4-FFF2-40B4-BE49-F238E27FC236}">
                <a16:creationId xmlns:a16="http://schemas.microsoft.com/office/drawing/2014/main" id="{EDD04581-B08A-47C4-BF60-E277E426CE6B}"/>
              </a:ext>
            </a:extLst>
          </p:cNvPr>
          <p:cNvSpPr>
            <a:spLocks noGrp="1"/>
          </p:cNvSpPr>
          <p:nvPr>
            <p:ph type="pic" sz="quarter" idx="10"/>
          </p:nvPr>
        </p:nvSpPr>
        <p:spPr>
          <a:xfrm>
            <a:off x="1" y="0"/>
            <a:ext cx="13433424" cy="7030800"/>
          </a:xfrm>
          <a:blipFill>
            <a:blip r:embed="rId2"/>
            <a:stretch>
              <a:fillRect l="-114" t="-3508" r="-114" b="-3508"/>
            </a:stretch>
          </a:blipFill>
        </p:spPr>
        <p:txBody>
          <a:bodyPr/>
          <a:lstStyle>
            <a:lvl1pPr>
              <a:defRPr>
                <a:noFill/>
              </a:defRPr>
            </a:lvl1pPr>
          </a:lstStyle>
          <a:p>
            <a:r>
              <a:rPr lang="da-DK"/>
              <a:t>Klik på ikonet for at tilføje et billede</a:t>
            </a:r>
            <a:endParaRPr lang="da-DK" dirty="0"/>
          </a:p>
        </p:txBody>
      </p:sp>
      <p:sp>
        <p:nvSpPr>
          <p:cNvPr id="6" name="Titel 5">
            <a:extLst>
              <a:ext uri="{FF2B5EF4-FFF2-40B4-BE49-F238E27FC236}">
                <a16:creationId xmlns:a16="http://schemas.microsoft.com/office/drawing/2014/main" id="{B52DF46A-C03B-4EC3-AFFA-20466FAFD939}"/>
              </a:ext>
            </a:extLst>
          </p:cNvPr>
          <p:cNvSpPr>
            <a:spLocks noGrp="1"/>
          </p:cNvSpPr>
          <p:nvPr>
            <p:ph type="title" hasCustomPrompt="1"/>
          </p:nvPr>
        </p:nvSpPr>
        <p:spPr>
          <a:xfrm>
            <a:off x="956072" y="537890"/>
            <a:ext cx="8978954" cy="2850585"/>
          </a:xfrm>
          <a:prstGeom prst="rect">
            <a:avLst/>
          </a:prstGeom>
          <a:ln>
            <a:noFill/>
          </a:ln>
        </p:spPr>
        <p:txBody>
          <a:bodyPr/>
          <a:lstStyle>
            <a:lvl1pPr>
              <a:defRPr sz="5400" b="1">
                <a:solidFill>
                  <a:srgbClr val="002677"/>
                </a:solidFill>
                <a:latin typeface="Arial" panose="020B0604020202020204" pitchFamily="34" charset="0"/>
                <a:cs typeface="Arial" panose="020B0604020202020204" pitchFamily="34" charset="0"/>
              </a:defRPr>
            </a:lvl1pPr>
          </a:lstStyle>
          <a:p>
            <a:r>
              <a:rPr lang="da-DK" dirty="0"/>
              <a:t>Klik for at tilføje en titel.</a:t>
            </a:r>
            <a:br>
              <a:rPr lang="da-DK" dirty="0"/>
            </a:br>
            <a:r>
              <a:rPr lang="da-DK" dirty="0"/>
              <a:t>Klik på ikon for at skifte billede.</a:t>
            </a:r>
          </a:p>
        </p:txBody>
      </p:sp>
      <p:sp>
        <p:nvSpPr>
          <p:cNvPr id="10" name="Pladsholder til slidenummer 3">
            <a:extLst>
              <a:ext uri="{FF2B5EF4-FFF2-40B4-BE49-F238E27FC236}">
                <a16:creationId xmlns:a16="http://schemas.microsoft.com/office/drawing/2014/main" id="{EB564A11-32E4-4345-8D9F-801F388383A0}"/>
              </a:ext>
            </a:extLst>
          </p:cNvPr>
          <p:cNvSpPr txBox="1"/>
          <p:nvPr userDrawn="1"/>
        </p:nvSpPr>
        <p:spPr>
          <a:xfrm>
            <a:off x="11253216" y="839352"/>
            <a:ext cx="2247905" cy="994682"/>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12" name="Pladsholder til slidenummer 3">
            <a:extLst>
              <a:ext uri="{FF2B5EF4-FFF2-40B4-BE49-F238E27FC236}">
                <a16:creationId xmlns:a16="http://schemas.microsoft.com/office/drawing/2014/main" id="{024C69EA-3FD9-42A6-B56B-D30B2ABA664A}"/>
              </a:ext>
            </a:extLst>
          </p:cNvPr>
          <p:cNvSpPr txBox="1"/>
          <p:nvPr userDrawn="1"/>
        </p:nvSpPr>
        <p:spPr>
          <a:xfrm>
            <a:off x="11597599" y="695336"/>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4" name="Pladsholder til slidenummer 3">
            <a:extLst>
              <a:ext uri="{FF2B5EF4-FFF2-40B4-BE49-F238E27FC236}">
                <a16:creationId xmlns:a16="http://schemas.microsoft.com/office/drawing/2014/main" id="{F07E9102-2804-4D59-BE6E-621EB2F6036B}"/>
              </a:ext>
            </a:extLst>
          </p:cNvPr>
          <p:cNvSpPr txBox="1"/>
          <p:nvPr userDrawn="1"/>
        </p:nvSpPr>
        <p:spPr>
          <a:xfrm>
            <a:off x="11885631" y="442883"/>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pic>
        <p:nvPicPr>
          <p:cNvPr id="11" name="Billede 10" descr="Et billede, der indeholder objekt&#10;&#10;Beskrivelse, der er oprettet med høj sikkerhed">
            <a:extLst>
              <a:ext uri="{FF2B5EF4-FFF2-40B4-BE49-F238E27FC236}">
                <a16:creationId xmlns:a16="http://schemas.microsoft.com/office/drawing/2014/main" id="{003ECFB4-A330-404C-8640-50EBEC34AEEC}"/>
              </a:ext>
            </a:extLst>
          </p:cNvPr>
          <p:cNvPicPr/>
          <p:nvPr userDrawn="1"/>
        </p:nvPicPr>
        <p:blipFill>
          <a:blip r:embed="rId3"/>
          <a:srcRect/>
          <a:stretch>
            <a:fillRect/>
          </a:stretch>
        </p:blipFill>
        <p:spPr>
          <a:xfrm>
            <a:off x="11325224" y="7170370"/>
            <a:ext cx="1619885" cy="208280"/>
          </a:xfrm>
          <a:prstGeom prst="rect">
            <a:avLst/>
          </a:prstGeom>
        </p:spPr>
      </p:pic>
      <p:sp>
        <p:nvSpPr>
          <p:cNvPr id="13" name="BBDato">
            <a:extLst>
              <a:ext uri="{FF2B5EF4-FFF2-40B4-BE49-F238E27FC236}">
                <a16:creationId xmlns:a16="http://schemas.microsoft.com/office/drawing/2014/main" id="{3362F756-9B2B-48EE-A3C5-171ED6339E2E}"/>
              </a:ext>
            </a:extLst>
          </p:cNvPr>
          <p:cNvSpPr>
            <a:spLocks noGrp="1"/>
          </p:cNvSpPr>
          <p:nvPr>
            <p:ph type="dt" sz="half" idx="2"/>
          </p:nvPr>
        </p:nvSpPr>
        <p:spPr>
          <a:xfrm>
            <a:off x="956072" y="3935696"/>
            <a:ext cx="4267200" cy="994682"/>
          </a:xfrm>
          <a:prstGeom prst="rect">
            <a:avLst/>
          </a:prstGeom>
        </p:spPr>
        <p:txBody>
          <a:bodyPr vert="horz" lIns="104306" tIns="52153" rIns="104306" bIns="52153" rtlCol="0" anchor="ctr"/>
          <a:lstStyle>
            <a:lvl1pPr algn="l">
              <a:defRPr sz="2200" baseline="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a:t>April 2019</a:t>
            </a:r>
          </a:p>
        </p:txBody>
      </p:sp>
      <p:sp>
        <p:nvSpPr>
          <p:cNvPr id="9" name="Pladsholder til sidefod 4">
            <a:extLst>
              <a:ext uri="{FF2B5EF4-FFF2-40B4-BE49-F238E27FC236}">
                <a16:creationId xmlns:a16="http://schemas.microsoft.com/office/drawing/2014/main" id="{0DAE1673-424E-4D28-9D33-1513075E540B}"/>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377275700"/>
      </p:ext>
    </p:extLst>
  </p:cSld>
  <p:clrMapOvr>
    <a:masterClrMapping/>
  </p:clrMapOvr>
  <p:hf hdr="0"/>
  <p:extLst>
    <p:ext uri="{DCECCB84-F9BA-43D5-87BE-67443E8EF086}">
      <p15:sldGuideLst xmlns:p15="http://schemas.microsoft.com/office/powerpoint/2012/main">
        <p15:guide id="1" pos="602" userDrawn="1">
          <p15:clr>
            <a:srgbClr val="FBAE40"/>
          </p15:clr>
        </p15:guide>
        <p15:guide id="2" pos="6272" userDrawn="1">
          <p15:clr>
            <a:srgbClr val="FBAE40"/>
          </p15:clr>
        </p15:guide>
        <p15:guide id="3" orient="horz" pos="339" userDrawn="1">
          <p15:clr>
            <a:srgbClr val="FBAE40"/>
          </p15:clr>
        </p15:guide>
        <p15:guide id="4" orient="horz" pos="21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lled stor tekstboks">
    <p:spTree>
      <p:nvGrpSpPr>
        <p:cNvPr id="1" name=""/>
        <p:cNvGrpSpPr/>
        <p:nvPr/>
      </p:nvGrpSpPr>
      <p:grpSpPr>
        <a:xfrm>
          <a:off x="0" y="0"/>
          <a:ext cx="0" cy="0"/>
          <a:chOff x="0" y="0"/>
          <a:chExt cx="0" cy="0"/>
        </a:xfrm>
      </p:grpSpPr>
      <p:sp>
        <p:nvSpPr>
          <p:cNvPr id="14" name="Pladsholder til slidenummer 3">
            <a:extLst>
              <a:ext uri="{FF2B5EF4-FFF2-40B4-BE49-F238E27FC236}">
                <a16:creationId xmlns:a16="http://schemas.microsoft.com/office/drawing/2014/main" id="{5E0F459B-CA28-4B58-BD14-E9D883C30712}"/>
              </a:ext>
            </a:extLst>
          </p:cNvPr>
          <p:cNvSpPr txBox="1"/>
          <p:nvPr userDrawn="1"/>
        </p:nvSpPr>
        <p:spPr>
          <a:xfrm>
            <a:off x="11253216" y="839352"/>
            <a:ext cx="2247905" cy="994682"/>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8" name="Pladsholder til billede 24">
            <a:extLst>
              <a:ext uri="{FF2B5EF4-FFF2-40B4-BE49-F238E27FC236}">
                <a16:creationId xmlns:a16="http://schemas.microsoft.com/office/drawing/2014/main" id="{8E9183A9-0FE1-47F4-817C-B551AEA5A2AC}"/>
              </a:ext>
            </a:extLst>
          </p:cNvPr>
          <p:cNvSpPr>
            <a:spLocks noGrp="1"/>
          </p:cNvSpPr>
          <p:nvPr>
            <p:ph type="pic" sz="quarter" idx="10"/>
          </p:nvPr>
        </p:nvSpPr>
        <p:spPr>
          <a:xfrm>
            <a:off x="0" y="0"/>
            <a:ext cx="13433425" cy="7030800"/>
          </a:xfrm>
          <a:blipFill>
            <a:blip r:embed="rId2"/>
            <a:stretch>
              <a:fillRect l="-114" t="-3508" r="-114" b="-3508"/>
            </a:stretch>
          </a:blipFill>
        </p:spPr>
        <p:txBody>
          <a:bodyPr>
            <a:normAutofit/>
          </a:bodyPr>
          <a:lstStyle>
            <a:lvl1pPr>
              <a:defRPr>
                <a:ln>
                  <a:noFill/>
                </a:ln>
                <a:noFill/>
              </a:defRPr>
            </a:lvl1pPr>
          </a:lstStyle>
          <a:p>
            <a:r>
              <a:rPr lang="da-DK"/>
              <a:t>Klik på ikonet for at tilføje et billede</a:t>
            </a:r>
          </a:p>
        </p:txBody>
      </p:sp>
      <p:sp>
        <p:nvSpPr>
          <p:cNvPr id="17" name="Pladsholder til slidenummer 3">
            <a:extLst>
              <a:ext uri="{FF2B5EF4-FFF2-40B4-BE49-F238E27FC236}">
                <a16:creationId xmlns:a16="http://schemas.microsoft.com/office/drawing/2014/main" id="{0773B729-27BC-45AB-888C-5870B7DD0DDC}"/>
              </a:ext>
            </a:extLst>
          </p:cNvPr>
          <p:cNvSpPr txBox="1"/>
          <p:nvPr userDrawn="1"/>
        </p:nvSpPr>
        <p:spPr>
          <a:xfrm>
            <a:off x="11597599" y="695336"/>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3" name="Titel 5">
            <a:extLst>
              <a:ext uri="{FF2B5EF4-FFF2-40B4-BE49-F238E27FC236}">
                <a16:creationId xmlns:a16="http://schemas.microsoft.com/office/drawing/2014/main" id="{1E17B859-A0DC-4D89-BD01-2DB3A9CE07AA}"/>
              </a:ext>
            </a:extLst>
          </p:cNvPr>
          <p:cNvSpPr>
            <a:spLocks noGrp="1"/>
          </p:cNvSpPr>
          <p:nvPr>
            <p:ph type="title" hasCustomPrompt="1"/>
          </p:nvPr>
        </p:nvSpPr>
        <p:spPr>
          <a:xfrm>
            <a:off x="-1" y="897930"/>
            <a:ext cx="9472985" cy="4320480"/>
          </a:xfrm>
          <a:prstGeom prst="rect">
            <a:avLst/>
          </a:prstGeom>
          <a:solidFill>
            <a:schemeClr val="bg1"/>
          </a:solidFill>
          <a:ln>
            <a:noFill/>
          </a:ln>
        </p:spPr>
        <p:txBody>
          <a:bodyPr/>
          <a:lstStyle>
            <a:lvl1pPr marL="895350" indent="0">
              <a:defRPr sz="5400" b="1">
                <a:ln>
                  <a:noFill/>
                </a:ln>
                <a:solidFill>
                  <a:srgbClr val="002677"/>
                </a:solidFill>
                <a:latin typeface="Arial" panose="020B0604020202020204" pitchFamily="34" charset="0"/>
                <a:cs typeface="Arial" panose="020B0604020202020204" pitchFamily="34" charset="0"/>
              </a:defRPr>
            </a:lvl1pPr>
          </a:lstStyle>
          <a:p>
            <a:r>
              <a:rPr lang="da-DK" dirty="0"/>
              <a:t>Klik på: Indsæt → Billeder, for at skifte billede.</a:t>
            </a:r>
          </a:p>
        </p:txBody>
      </p:sp>
      <p:sp>
        <p:nvSpPr>
          <p:cNvPr id="12" name="BBDato">
            <a:extLst>
              <a:ext uri="{FF2B5EF4-FFF2-40B4-BE49-F238E27FC236}">
                <a16:creationId xmlns:a16="http://schemas.microsoft.com/office/drawing/2014/main" id="{A1B14517-993A-4580-B5DF-6EF029CDB59B}"/>
              </a:ext>
            </a:extLst>
          </p:cNvPr>
          <p:cNvSpPr>
            <a:spLocks noGrp="1"/>
          </p:cNvSpPr>
          <p:nvPr>
            <p:ph type="dt" sz="half" idx="14"/>
          </p:nvPr>
        </p:nvSpPr>
        <p:spPr>
          <a:xfrm>
            <a:off x="956072" y="4487749"/>
            <a:ext cx="3134466" cy="730661"/>
          </a:xfrm>
          <a:prstGeom prst="rect">
            <a:avLst/>
          </a:prstGeom>
        </p:spPr>
        <p:txBody>
          <a:bodyPr/>
          <a:lstStyle>
            <a:lvl1pPr algn="l">
              <a:defRPr lang="da-DK" sz="2200" b="0" kern="1200" baseline="0" smtClean="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a:t>April 2019</a:t>
            </a:r>
          </a:p>
        </p:txBody>
      </p:sp>
      <p:pic>
        <p:nvPicPr>
          <p:cNvPr id="10" name="Billede 9" descr="Et billede, der indeholder objekt&#10;&#10;Beskrivelse, der er oprettet med høj sikkerhed">
            <a:extLst>
              <a:ext uri="{FF2B5EF4-FFF2-40B4-BE49-F238E27FC236}">
                <a16:creationId xmlns:a16="http://schemas.microsoft.com/office/drawing/2014/main" id="{B433F754-23E0-404B-93E3-A5D3F7ED7911}"/>
              </a:ext>
            </a:extLst>
          </p:cNvPr>
          <p:cNvPicPr/>
          <p:nvPr userDrawn="1"/>
        </p:nvPicPr>
        <p:blipFill>
          <a:blip r:embed="rId3"/>
          <a:srcRect/>
          <a:stretch>
            <a:fillRect/>
          </a:stretch>
        </p:blipFill>
        <p:spPr>
          <a:xfrm>
            <a:off x="11325224" y="7170370"/>
            <a:ext cx="1619885" cy="208280"/>
          </a:xfrm>
          <a:prstGeom prst="rect">
            <a:avLst/>
          </a:prstGeom>
        </p:spPr>
      </p:pic>
      <p:sp>
        <p:nvSpPr>
          <p:cNvPr id="9" name="Pladsholder til sidefod 4">
            <a:extLst>
              <a:ext uri="{FF2B5EF4-FFF2-40B4-BE49-F238E27FC236}">
                <a16:creationId xmlns:a16="http://schemas.microsoft.com/office/drawing/2014/main" id="{2CC711AE-9A17-4CAC-95D1-C87E120B5134}"/>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3755757365"/>
      </p:ext>
    </p:extLst>
  </p:cSld>
  <p:clrMapOvr>
    <a:masterClrMapping/>
  </p:clrMapOvr>
  <p:hf hdr="0"/>
  <p:extLst>
    <p:ext uri="{DCECCB84-F9BA-43D5-87BE-67443E8EF086}">
      <p15:sldGuideLst xmlns:p15="http://schemas.microsoft.com/office/powerpoint/2012/main">
        <p15:guide id="1" orient="horz" pos="3287" userDrawn="1">
          <p15:clr>
            <a:srgbClr val="FBAE40"/>
          </p15:clr>
        </p15:guide>
        <p15:guide id="2" orient="horz" pos="566" userDrawn="1">
          <p15:clr>
            <a:srgbClr val="FBAE40"/>
          </p15:clr>
        </p15:guide>
        <p15:guide id="3" userDrawn="1">
          <p15:clr>
            <a:srgbClr val="FBAE40"/>
          </p15:clr>
        </p15:guide>
        <p15:guide id="4" pos="59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skåret billede">
    <p:spTree>
      <p:nvGrpSpPr>
        <p:cNvPr id="1" name=""/>
        <p:cNvGrpSpPr/>
        <p:nvPr/>
      </p:nvGrpSpPr>
      <p:grpSpPr>
        <a:xfrm>
          <a:off x="0" y="0"/>
          <a:ext cx="0" cy="0"/>
          <a:chOff x="0" y="0"/>
          <a:chExt cx="0" cy="0"/>
        </a:xfrm>
      </p:grpSpPr>
      <p:sp>
        <p:nvSpPr>
          <p:cNvPr id="9" name="Pladsholder til billede 9">
            <a:extLst>
              <a:ext uri="{FF2B5EF4-FFF2-40B4-BE49-F238E27FC236}">
                <a16:creationId xmlns:a16="http://schemas.microsoft.com/office/drawing/2014/main" id="{46F948FC-D154-46A4-8CB5-A2B25DC8B7AC}"/>
              </a:ext>
            </a:extLst>
          </p:cNvPr>
          <p:cNvSpPr>
            <a:spLocks noGrp="1"/>
          </p:cNvSpPr>
          <p:nvPr>
            <p:ph type="pic" sz="quarter" idx="19"/>
          </p:nvPr>
        </p:nvSpPr>
        <p:spPr>
          <a:xfrm>
            <a:off x="0" y="0"/>
            <a:ext cx="13433425" cy="4284000"/>
          </a:xfrm>
          <a:prstGeom prst="rect">
            <a:avLst/>
          </a:prstGeom>
          <a:blipFill>
            <a:blip r:embed="rId2"/>
            <a:stretch>
              <a:fillRect l="-100" t="-1207" r="-128" b="-90390"/>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b="0" kern="1200" baseline="0">
                <a:ln>
                  <a:noFill/>
                </a:ln>
                <a:noFill/>
                <a:latin typeface="+mn-lt"/>
                <a:ea typeface="+mn-ea"/>
                <a:cs typeface="+mn-cs"/>
                <a:sym typeface="Wingdings" panose="05000000000000000000" pitchFamily="2" charset="2"/>
              </a:defRPr>
            </a:lvl1pPr>
          </a:lstStyle>
          <a:p>
            <a:r>
              <a:rPr lang="da-DK"/>
              <a:t>Klik på ikonet for at tilføje et billede</a:t>
            </a:r>
            <a:endParaRPr lang="da-DK" dirty="0"/>
          </a:p>
        </p:txBody>
      </p:sp>
      <p:sp>
        <p:nvSpPr>
          <p:cNvPr id="14" name="Pladsholder til slidenummer 3">
            <a:extLst>
              <a:ext uri="{FF2B5EF4-FFF2-40B4-BE49-F238E27FC236}">
                <a16:creationId xmlns:a16="http://schemas.microsoft.com/office/drawing/2014/main" id="{B158CA60-EEAD-4B9E-B50E-2463EB49F88F}"/>
              </a:ext>
            </a:extLst>
          </p:cNvPr>
          <p:cNvSpPr txBox="1"/>
          <p:nvPr userDrawn="1"/>
        </p:nvSpPr>
        <p:spPr>
          <a:xfrm>
            <a:off x="11597599" y="695336"/>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8" name="Titel 5">
            <a:extLst>
              <a:ext uri="{FF2B5EF4-FFF2-40B4-BE49-F238E27FC236}">
                <a16:creationId xmlns:a16="http://schemas.microsoft.com/office/drawing/2014/main" id="{8C77C398-2E13-4CF7-B82F-CB50E7BBBA0B}"/>
              </a:ext>
            </a:extLst>
          </p:cNvPr>
          <p:cNvSpPr>
            <a:spLocks noGrp="1"/>
          </p:cNvSpPr>
          <p:nvPr>
            <p:ph type="title" hasCustomPrompt="1"/>
          </p:nvPr>
        </p:nvSpPr>
        <p:spPr>
          <a:xfrm>
            <a:off x="0" y="2338090"/>
            <a:ext cx="9453016" cy="4115825"/>
          </a:xfrm>
          <a:prstGeom prst="rect">
            <a:avLst/>
          </a:prstGeom>
          <a:solidFill>
            <a:srgbClr val="E0E0E1"/>
          </a:solidFill>
        </p:spPr>
        <p:txBody>
          <a:bodyPr/>
          <a:lstStyle>
            <a:lvl1pPr marL="895350" indent="0">
              <a:defRPr sz="5400" b="1">
                <a:solidFill>
                  <a:srgbClr val="002677"/>
                </a:solidFill>
                <a:latin typeface="Arial" panose="020B0604020202020204" pitchFamily="34" charset="0"/>
                <a:cs typeface="Arial" panose="020B0604020202020204" pitchFamily="34" charset="0"/>
              </a:defRPr>
            </a:lvl1pPr>
          </a:lstStyle>
          <a:p>
            <a:r>
              <a:rPr lang="da-DK" dirty="0"/>
              <a:t>Klik for at tilføje en titel.</a:t>
            </a:r>
            <a:br>
              <a:rPr lang="da-DK" dirty="0"/>
            </a:br>
            <a:r>
              <a:rPr lang="da-DK" dirty="0"/>
              <a:t>Klik på ikon for at skifte billede.</a:t>
            </a:r>
          </a:p>
        </p:txBody>
      </p:sp>
      <p:sp>
        <p:nvSpPr>
          <p:cNvPr id="11" name="Pladsholder til dato 11">
            <a:extLst>
              <a:ext uri="{FF2B5EF4-FFF2-40B4-BE49-F238E27FC236}">
                <a16:creationId xmlns:a16="http://schemas.microsoft.com/office/drawing/2014/main" id="{B9A2F2F4-DC7B-44E1-97F3-80EE58368742}"/>
              </a:ext>
            </a:extLst>
          </p:cNvPr>
          <p:cNvSpPr>
            <a:spLocks noGrp="1"/>
          </p:cNvSpPr>
          <p:nvPr>
            <p:ph type="dt" sz="half" idx="14"/>
          </p:nvPr>
        </p:nvSpPr>
        <p:spPr>
          <a:xfrm>
            <a:off x="956072" y="5723254"/>
            <a:ext cx="3134466" cy="730661"/>
          </a:xfrm>
          <a:prstGeom prst="rect">
            <a:avLst/>
          </a:prstGeom>
        </p:spPr>
        <p:txBody>
          <a:bodyPr/>
          <a:lstStyle>
            <a:lvl1pPr algn="l">
              <a:defRPr lang="da-DK" sz="2200" b="0" kern="1200" baseline="0" smtClean="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a:t>April 2019</a:t>
            </a:r>
          </a:p>
        </p:txBody>
      </p:sp>
      <p:pic>
        <p:nvPicPr>
          <p:cNvPr id="10" name="Billede 9" descr="Et billede, der indeholder objekt&#10;&#10;Beskrivelse, der er oprettet med høj sikkerhed">
            <a:extLst>
              <a:ext uri="{FF2B5EF4-FFF2-40B4-BE49-F238E27FC236}">
                <a16:creationId xmlns:a16="http://schemas.microsoft.com/office/drawing/2014/main" id="{E620F18D-316E-4554-A399-466E578D48AB}"/>
              </a:ext>
            </a:extLst>
          </p:cNvPr>
          <p:cNvPicPr/>
          <p:nvPr userDrawn="1"/>
        </p:nvPicPr>
        <p:blipFill>
          <a:blip r:embed="rId3"/>
          <a:srcRect/>
          <a:stretch>
            <a:fillRect/>
          </a:stretch>
        </p:blipFill>
        <p:spPr>
          <a:xfrm>
            <a:off x="11325224" y="7170370"/>
            <a:ext cx="1619885" cy="208280"/>
          </a:xfrm>
          <a:prstGeom prst="rect">
            <a:avLst/>
          </a:prstGeom>
        </p:spPr>
      </p:pic>
      <p:sp>
        <p:nvSpPr>
          <p:cNvPr id="7" name="Pladsholder til sidefod 4">
            <a:extLst>
              <a:ext uri="{FF2B5EF4-FFF2-40B4-BE49-F238E27FC236}">
                <a16:creationId xmlns:a16="http://schemas.microsoft.com/office/drawing/2014/main" id="{0032F4C4-082B-416F-9113-ECDA5B759F3F}"/>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2087541154"/>
      </p:ext>
    </p:extLst>
  </p:cSld>
  <p:clrMapOvr>
    <a:masterClrMapping/>
  </p:clrMapOvr>
  <p:hf hdr="0"/>
  <p:extLst>
    <p:ext uri="{DCECCB84-F9BA-43D5-87BE-67443E8EF086}">
      <p15:sldGuideLst xmlns:p15="http://schemas.microsoft.com/office/powerpoint/2012/main">
        <p15:guide id="1" orient="horz" pos="1473" userDrawn="1">
          <p15:clr>
            <a:srgbClr val="FBAE40"/>
          </p15:clr>
        </p15:guide>
        <p15:guide id="2" orient="horz" pos="405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A4870-EE9C-40D5-ADF3-76409012ADCF}"/>
              </a:ext>
            </a:extLst>
          </p:cNvPr>
          <p:cNvSpPr>
            <a:spLocks noGrp="1"/>
          </p:cNvSpPr>
          <p:nvPr>
            <p:ph type="title" hasCustomPrompt="1"/>
          </p:nvPr>
        </p:nvSpPr>
        <p:spPr>
          <a:xfrm>
            <a:off x="956072" y="442883"/>
            <a:ext cx="11521280" cy="905580"/>
          </a:xfrm>
          <a:prstGeom prst="rect">
            <a:avLst/>
          </a:prstGeom>
          <a:ln>
            <a:noFill/>
          </a:ln>
        </p:spPr>
        <p:txBody>
          <a:bodyPr anchor="ctr" anchorCtr="0"/>
          <a:lstStyle>
            <a:lvl1pPr>
              <a:defRPr lang="da-DK" sz="2800" b="1" kern="1200" dirty="0" err="1">
                <a:solidFill>
                  <a:srgbClr val="002677"/>
                </a:solidFill>
                <a:latin typeface="Arial" panose="020B0604020202020204" pitchFamily="34" charset="0"/>
                <a:ea typeface="Open Sans" panose="020B0606030504020204" pitchFamily="34" charset="0"/>
                <a:cs typeface="Arial" panose="020B060402020202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9" name="Titel 1">
            <a:extLst>
              <a:ext uri="{FF2B5EF4-FFF2-40B4-BE49-F238E27FC236}">
                <a16:creationId xmlns:a16="http://schemas.microsoft.com/office/drawing/2014/main" id="{791F5A9B-B5B5-444C-977F-E7824F9F76E2}"/>
              </a:ext>
            </a:extLst>
          </p:cNvPr>
          <p:cNvSpPr txBox="1"/>
          <p:nvPr userDrawn="1"/>
        </p:nvSpPr>
        <p:spPr>
          <a:xfrm>
            <a:off x="956072" y="4204347"/>
            <a:ext cx="10755117" cy="4475456"/>
          </a:xfrm>
          <a:prstGeom prst="rect">
            <a:avLst/>
          </a:prstGeom>
        </p:spPr>
        <p:txBody>
          <a:bodyPr vert="horz" lIns="0" tIns="180000" rIns="104306" bIns="52153" rtlCol="0" anchor="t" anchorCtr="0">
            <a:noAutofit/>
          </a:bodyPr>
          <a:lstStyle>
            <a:lvl1pPr algn="l" defTabSz="1310287" rtl="0" eaLnBrk="1" latinLnBrk="0" hangingPunct="1">
              <a:spcBef>
                <a:spcPct val="0"/>
              </a:spcBef>
              <a:buNone/>
              <a:defRPr sz="4000" b="1" kern="12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pPr fontAlgn="auto">
              <a:spcAft>
                <a:spcPct val="0"/>
              </a:spcAft>
            </a:pPr>
            <a:endParaRPr lang="da-DK" sz="1800" b="0">
              <a:solidFill>
                <a:schemeClr val="tx1"/>
              </a:solidFill>
            </a:endParaRPr>
          </a:p>
        </p:txBody>
      </p:sp>
      <p:sp>
        <p:nvSpPr>
          <p:cNvPr id="11" name="Pladsholder til slidenummer 3">
            <a:extLst>
              <a:ext uri="{FF2B5EF4-FFF2-40B4-BE49-F238E27FC236}">
                <a16:creationId xmlns:a16="http://schemas.microsoft.com/office/drawing/2014/main" id="{021C2735-CADF-4D51-8910-BE370EC8DB62}"/>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700" dirty="0">
              <a:solidFill>
                <a:srgbClr val="002677"/>
              </a:solidFill>
              <a:latin typeface="Arial" panose="020B0604020202020204" pitchFamily="34" charset="0"/>
              <a:cs typeface="Arial" panose="020B0604020202020204" pitchFamily="34" charset="0"/>
            </a:endParaRPr>
          </a:p>
        </p:txBody>
      </p:sp>
      <p:sp>
        <p:nvSpPr>
          <p:cNvPr id="4" name="Pladsholder til tekst 3">
            <a:extLst>
              <a:ext uri="{FF2B5EF4-FFF2-40B4-BE49-F238E27FC236}">
                <a16:creationId xmlns:a16="http://schemas.microsoft.com/office/drawing/2014/main" id="{47097BDA-D6F1-478C-AA16-86B452C8F0F3}"/>
              </a:ext>
            </a:extLst>
          </p:cNvPr>
          <p:cNvSpPr>
            <a:spLocks noGrp="1"/>
          </p:cNvSpPr>
          <p:nvPr>
            <p:ph type="body" sz="quarter" idx="10" hasCustomPrompt="1"/>
          </p:nvPr>
        </p:nvSpPr>
        <p:spPr>
          <a:xfrm>
            <a:off x="956072" y="1978050"/>
            <a:ext cx="11521280" cy="3960142"/>
          </a:xfrm>
        </p:spPr>
        <p:txBody>
          <a:bodyPr/>
          <a:lstStyle>
            <a:lvl1pPr marL="0" indent="0" algn="l">
              <a:buNone/>
              <a:defRPr/>
            </a:lvl1pPr>
          </a:lstStyle>
          <a:p>
            <a:pPr fontAlgn="auto">
              <a:spcAft>
                <a:spcPct val="0"/>
              </a:spcAft>
            </a:pPr>
            <a:r>
              <a:rPr lang="da-DK" sz="1400" b="0" dirty="0" err="1">
                <a:solidFill>
                  <a:schemeClr val="tx1"/>
                </a:solidFill>
              </a:rPr>
              <a:t>Maecenas</a:t>
            </a:r>
            <a:r>
              <a:rPr lang="da-DK" sz="1400" b="0" dirty="0">
                <a:solidFill>
                  <a:schemeClr val="tx1"/>
                </a:solidFill>
              </a:rPr>
              <a:t> non </a:t>
            </a:r>
            <a:r>
              <a:rPr lang="da-DK" sz="1400" b="0" dirty="0" err="1">
                <a:solidFill>
                  <a:schemeClr val="tx1"/>
                </a:solidFill>
              </a:rPr>
              <a:t>leo</a:t>
            </a:r>
            <a:r>
              <a:rPr lang="da-DK" sz="1400" b="0" dirty="0">
                <a:solidFill>
                  <a:schemeClr val="tx1"/>
                </a:solidFill>
              </a:rPr>
              <a:t> </a:t>
            </a:r>
            <a:r>
              <a:rPr lang="da-DK" sz="1400" b="0" dirty="0" err="1">
                <a:solidFill>
                  <a:schemeClr val="tx1"/>
                </a:solidFill>
              </a:rPr>
              <a:t>ultrices</a:t>
            </a:r>
            <a:r>
              <a:rPr lang="da-DK" sz="1400" b="0" dirty="0">
                <a:solidFill>
                  <a:schemeClr val="tx1"/>
                </a:solidFill>
              </a:rPr>
              <a:t>, </a:t>
            </a:r>
            <a:r>
              <a:rPr lang="da-DK" sz="1400" b="0" dirty="0" err="1">
                <a:solidFill>
                  <a:schemeClr val="tx1"/>
                </a:solidFill>
              </a:rPr>
              <a:t>vehicula</a:t>
            </a:r>
            <a:r>
              <a:rPr lang="da-DK" sz="1400" b="0" dirty="0">
                <a:solidFill>
                  <a:schemeClr val="tx1"/>
                </a:solidFill>
              </a:rPr>
              <a:t> </a:t>
            </a:r>
            <a:r>
              <a:rPr lang="da-DK" sz="1400" b="0" dirty="0" err="1">
                <a:solidFill>
                  <a:schemeClr val="tx1"/>
                </a:solidFill>
              </a:rPr>
              <a:t>ligula</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bebendum</a:t>
            </a:r>
            <a:r>
              <a:rPr lang="da-DK" sz="1400" b="0" dirty="0">
                <a:solidFill>
                  <a:schemeClr val="tx1"/>
                </a:solidFill>
              </a:rPr>
              <a:t> </a:t>
            </a:r>
            <a:r>
              <a:rPr lang="da-DK" sz="1400" b="0" dirty="0" err="1">
                <a:solidFill>
                  <a:schemeClr val="tx1"/>
                </a:solidFill>
              </a:rPr>
              <a:t>est</a:t>
            </a:r>
            <a:r>
              <a:rPr lang="da-DK" sz="1400" b="0" dirty="0">
                <a:solidFill>
                  <a:schemeClr val="tx1"/>
                </a:solidFill>
              </a:rPr>
              <a:t>. Mauris et </a:t>
            </a:r>
            <a:r>
              <a:rPr lang="da-DK" sz="1400" b="0" dirty="0" err="1">
                <a:solidFill>
                  <a:schemeClr val="tx1"/>
                </a:solidFill>
              </a:rPr>
              <a:t>leo</a:t>
            </a:r>
            <a:r>
              <a:rPr lang="da-DK" sz="1400" b="0" dirty="0">
                <a:solidFill>
                  <a:schemeClr val="tx1"/>
                </a:solidFill>
              </a:rPr>
              <a:t> nec </a:t>
            </a:r>
            <a:r>
              <a:rPr lang="da-DK" sz="1400" b="0" dirty="0" err="1">
                <a:solidFill>
                  <a:schemeClr val="tx1"/>
                </a:solidFill>
              </a:rPr>
              <a:t>lorem</a:t>
            </a:r>
            <a:r>
              <a:rPr lang="da-DK" sz="1400" b="0" dirty="0">
                <a:solidFill>
                  <a:schemeClr val="tx1"/>
                </a:solidFill>
              </a:rPr>
              <a:t> </a:t>
            </a:r>
            <a:r>
              <a:rPr lang="da-DK" sz="1400" b="0" dirty="0" err="1">
                <a:solidFill>
                  <a:schemeClr val="tx1"/>
                </a:solidFill>
              </a:rPr>
              <a:t>consequat</a:t>
            </a:r>
            <a:r>
              <a:rPr lang="da-DK" sz="1400" b="0" dirty="0">
                <a:solidFill>
                  <a:schemeClr val="tx1"/>
                </a:solidFill>
              </a:rPr>
              <a:t> moles-tie. In </a:t>
            </a:r>
            <a:r>
              <a:rPr lang="da-DK" sz="1400" b="0" dirty="0" err="1">
                <a:solidFill>
                  <a:schemeClr val="tx1"/>
                </a:solidFill>
              </a:rPr>
              <a:t>hac</a:t>
            </a:r>
            <a:r>
              <a:rPr lang="da-DK" sz="1400" b="0" dirty="0">
                <a:solidFill>
                  <a:schemeClr val="tx1"/>
                </a:solidFill>
              </a:rPr>
              <a:t> </a:t>
            </a:r>
            <a:r>
              <a:rPr lang="da-DK" sz="1400" b="0" dirty="0" err="1">
                <a:solidFill>
                  <a:schemeClr val="tx1"/>
                </a:solidFill>
              </a:rPr>
              <a:t>habitasse</a:t>
            </a:r>
            <a:r>
              <a:rPr lang="da-DK" sz="1400" b="0" dirty="0">
                <a:solidFill>
                  <a:schemeClr val="tx1"/>
                </a:solidFill>
              </a:rPr>
              <a:t> </a:t>
            </a:r>
            <a:r>
              <a:rPr lang="da-DK" sz="1400" b="0" dirty="0" err="1">
                <a:solidFill>
                  <a:schemeClr val="tx1"/>
                </a:solidFill>
              </a:rPr>
              <a:t>platea</a:t>
            </a:r>
            <a:r>
              <a:rPr lang="da-DK" sz="1400" b="0" dirty="0">
                <a:solidFill>
                  <a:schemeClr val="tx1"/>
                </a:solidFill>
              </a:rPr>
              <a:t> </a:t>
            </a:r>
            <a:r>
              <a:rPr lang="da-DK" sz="1400" b="0" dirty="0" err="1">
                <a:solidFill>
                  <a:schemeClr val="tx1"/>
                </a:solidFill>
              </a:rPr>
              <a:t>dictumst</a:t>
            </a:r>
            <a:r>
              <a:rPr lang="da-DK" sz="1400" b="0" dirty="0">
                <a:solidFill>
                  <a:schemeClr val="tx1"/>
                </a:solidFill>
              </a:rPr>
              <a:t>. </a:t>
            </a:r>
            <a:r>
              <a:rPr lang="da-DK" sz="1400" b="0" dirty="0" err="1">
                <a:solidFill>
                  <a:schemeClr val="tx1"/>
                </a:solidFill>
              </a:rPr>
              <a:t>Nullam</a:t>
            </a:r>
            <a:r>
              <a:rPr lang="da-DK" sz="1400" b="0" dirty="0">
                <a:solidFill>
                  <a:schemeClr val="tx1"/>
                </a:solidFill>
              </a:rPr>
              <a:t> </a:t>
            </a:r>
            <a:r>
              <a:rPr lang="da-DK" sz="1400" b="0" dirty="0" err="1">
                <a:solidFill>
                  <a:schemeClr val="tx1"/>
                </a:solidFill>
              </a:rPr>
              <a:t>semper</a:t>
            </a:r>
            <a:r>
              <a:rPr lang="da-DK" sz="1400" b="0" dirty="0">
                <a:solidFill>
                  <a:schemeClr val="tx1"/>
                </a:solidFill>
              </a:rPr>
              <a:t> </a:t>
            </a:r>
            <a:r>
              <a:rPr lang="da-DK" sz="1400" b="0" dirty="0" err="1">
                <a:solidFill>
                  <a:schemeClr val="tx1"/>
                </a:solidFill>
              </a:rPr>
              <a:t>erat</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odio</a:t>
            </a:r>
            <a:r>
              <a:rPr lang="da-DK" sz="1400" b="0" dirty="0">
                <a:solidFill>
                  <a:schemeClr val="tx1"/>
                </a:solidFill>
              </a:rPr>
              <a:t> </a:t>
            </a:r>
            <a:r>
              <a:rPr lang="da-DK" sz="1400" b="0" dirty="0" err="1">
                <a:solidFill>
                  <a:schemeClr val="tx1"/>
                </a:solidFill>
              </a:rPr>
              <a:t>accumsan</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lacina</a:t>
            </a:r>
            <a:r>
              <a:rPr lang="da-DK" sz="1400" b="0" dirty="0">
                <a:solidFill>
                  <a:schemeClr val="tx1"/>
                </a:solidFill>
              </a:rPr>
              <a:t> </a:t>
            </a:r>
            <a:r>
              <a:rPr lang="da-DK" sz="1400" b="0" dirty="0" err="1">
                <a:solidFill>
                  <a:schemeClr val="tx1"/>
                </a:solidFill>
              </a:rPr>
              <a:t>orci</a:t>
            </a:r>
            <a:r>
              <a:rPr lang="da-DK" sz="1400" b="0" dirty="0">
                <a:solidFill>
                  <a:schemeClr val="tx1"/>
                </a:solidFill>
              </a:rPr>
              <a:t> </a:t>
            </a:r>
            <a:r>
              <a:rPr lang="da-DK" sz="1400" b="0" dirty="0" err="1">
                <a:solidFill>
                  <a:schemeClr val="tx1"/>
                </a:solidFill>
              </a:rPr>
              <a:t>imperdiet</a:t>
            </a:r>
            <a:r>
              <a:rPr lang="da-DK" sz="1400" b="0" dirty="0">
                <a:solidFill>
                  <a:schemeClr val="tx1"/>
                </a:solidFill>
              </a:rPr>
              <a:t>. </a:t>
            </a:r>
            <a:r>
              <a:rPr lang="da-DK" sz="1400" b="0" dirty="0" err="1">
                <a:solidFill>
                  <a:schemeClr val="tx1"/>
                </a:solidFill>
              </a:rPr>
              <a:t>Morbi</a:t>
            </a:r>
            <a:r>
              <a:rPr lang="da-DK" sz="1400" b="0" dirty="0">
                <a:solidFill>
                  <a:schemeClr val="tx1"/>
                </a:solidFill>
              </a:rPr>
              <a:t> </a:t>
            </a:r>
            <a:r>
              <a:rPr lang="da-DK" sz="1400" b="0" dirty="0" err="1">
                <a:solidFill>
                  <a:schemeClr val="tx1"/>
                </a:solidFill>
              </a:rPr>
              <a:t>eu</a:t>
            </a:r>
            <a:r>
              <a:rPr lang="da-DK" sz="1400" b="0" dirty="0">
                <a:solidFill>
                  <a:schemeClr val="tx1"/>
                </a:solidFill>
              </a:rPr>
              <a:t> </a:t>
            </a:r>
            <a:r>
              <a:rPr lang="da-DK" sz="1400" b="0" dirty="0" err="1">
                <a:solidFill>
                  <a:schemeClr val="tx1"/>
                </a:solidFill>
              </a:rPr>
              <a:t>sapien</a:t>
            </a:r>
            <a:r>
              <a:rPr lang="da-DK" sz="1400" b="0" dirty="0">
                <a:solidFill>
                  <a:schemeClr val="tx1"/>
                </a:solidFill>
              </a:rPr>
              <a:t> </a:t>
            </a:r>
            <a:r>
              <a:rPr lang="da-DK" sz="1400" b="0" dirty="0" err="1">
                <a:solidFill>
                  <a:schemeClr val="tx1"/>
                </a:solidFill>
              </a:rPr>
              <a:t>suscipit</a:t>
            </a:r>
            <a:r>
              <a:rPr lang="da-DK" sz="1400" b="0" dirty="0">
                <a:solidFill>
                  <a:schemeClr val="tx1"/>
                </a:solidFill>
              </a:rPr>
              <a:t> </a:t>
            </a:r>
            <a:r>
              <a:rPr lang="da-DK" sz="1400" b="0" dirty="0" err="1">
                <a:solidFill>
                  <a:schemeClr val="tx1"/>
                </a:solidFill>
              </a:rPr>
              <a:t>nibh</a:t>
            </a:r>
            <a:r>
              <a:rPr lang="da-DK" sz="1400" b="0" dirty="0">
                <a:solidFill>
                  <a:schemeClr val="tx1"/>
                </a:solidFill>
              </a:rPr>
              <a:t> </a:t>
            </a:r>
            <a:r>
              <a:rPr lang="da-DK" sz="1400" b="0" dirty="0" err="1">
                <a:solidFill>
                  <a:schemeClr val="tx1"/>
                </a:solidFill>
              </a:rPr>
              <a:t>suscipit</a:t>
            </a:r>
            <a:r>
              <a:rPr lang="da-DK" sz="1400" b="0" dirty="0">
                <a:solidFill>
                  <a:schemeClr val="tx1"/>
                </a:solidFill>
              </a:rPr>
              <a:t> tempus ac et </a:t>
            </a:r>
            <a:r>
              <a:rPr lang="da-DK" sz="1400" b="0" dirty="0" err="1">
                <a:solidFill>
                  <a:schemeClr val="tx1"/>
                </a:solidFill>
              </a:rPr>
              <a:t>purus</a:t>
            </a:r>
            <a:r>
              <a:rPr lang="da-DK" sz="1400" b="0" dirty="0">
                <a:solidFill>
                  <a:schemeClr val="tx1"/>
                </a:solidFill>
              </a:rPr>
              <a:t>.</a:t>
            </a:r>
          </a:p>
          <a:p>
            <a:pPr fontAlgn="auto">
              <a:spcAft>
                <a:spcPct val="0"/>
              </a:spcAft>
            </a:pPr>
            <a:r>
              <a:rPr lang="da-DK" sz="1400" b="0" dirty="0" err="1">
                <a:solidFill>
                  <a:schemeClr val="tx1"/>
                </a:solidFill>
              </a:rPr>
              <a:t>Fusce</a:t>
            </a:r>
            <a:r>
              <a:rPr lang="da-DK" sz="1400" b="0" dirty="0">
                <a:solidFill>
                  <a:schemeClr val="tx1"/>
                </a:solidFill>
              </a:rPr>
              <a:t> ac </a:t>
            </a:r>
            <a:r>
              <a:rPr lang="da-DK" sz="1400" b="0" dirty="0" err="1">
                <a:solidFill>
                  <a:schemeClr val="tx1"/>
                </a:solidFill>
              </a:rPr>
              <a:t>bibemdum</a:t>
            </a:r>
            <a:r>
              <a:rPr lang="da-DK" sz="1400" b="0" dirty="0">
                <a:solidFill>
                  <a:schemeClr val="tx1"/>
                </a:solidFill>
              </a:rPr>
              <a:t> </a:t>
            </a:r>
            <a:r>
              <a:rPr lang="da-DK" sz="1400" b="0" dirty="0" err="1">
                <a:solidFill>
                  <a:schemeClr val="tx1"/>
                </a:solidFill>
              </a:rPr>
              <a:t>mauris</a:t>
            </a:r>
            <a:r>
              <a:rPr lang="da-DK" sz="1400" b="0" dirty="0">
                <a:solidFill>
                  <a:schemeClr val="tx1"/>
                </a:solidFill>
              </a:rPr>
              <a:t>. </a:t>
            </a:r>
            <a:r>
              <a:rPr lang="da-DK" sz="1400" b="0" dirty="0" err="1">
                <a:solidFill>
                  <a:schemeClr val="tx1"/>
                </a:solidFill>
              </a:rPr>
              <a:t>Proin</a:t>
            </a:r>
            <a:r>
              <a:rPr lang="da-DK" sz="1400" b="0" dirty="0">
                <a:solidFill>
                  <a:schemeClr val="tx1"/>
                </a:solidFill>
              </a:rPr>
              <a:t> ac </a:t>
            </a:r>
            <a:r>
              <a:rPr lang="da-DK" sz="1400" b="0" dirty="0" err="1">
                <a:solidFill>
                  <a:schemeClr val="tx1"/>
                </a:solidFill>
              </a:rPr>
              <a:t>magna</a:t>
            </a:r>
            <a:r>
              <a:rPr lang="da-DK" sz="1400" b="0" dirty="0">
                <a:solidFill>
                  <a:schemeClr val="tx1"/>
                </a:solidFill>
              </a:rPr>
              <a:t> sit </a:t>
            </a:r>
            <a:r>
              <a:rPr lang="da-DK" sz="1400" b="0" dirty="0" err="1">
                <a:solidFill>
                  <a:schemeClr val="tx1"/>
                </a:solidFill>
              </a:rPr>
              <a:t>amet</a:t>
            </a:r>
            <a:r>
              <a:rPr lang="da-DK" sz="1400" b="0" dirty="0">
                <a:solidFill>
                  <a:schemeClr val="tx1"/>
                </a:solidFill>
              </a:rPr>
              <a:t> </a:t>
            </a:r>
            <a:r>
              <a:rPr lang="da-DK" sz="1400" b="0" dirty="0" err="1">
                <a:solidFill>
                  <a:schemeClr val="tx1"/>
                </a:solidFill>
              </a:rPr>
              <a:t>velit</a:t>
            </a:r>
            <a:r>
              <a:rPr lang="da-DK" sz="1400" b="0" dirty="0">
                <a:solidFill>
                  <a:schemeClr val="tx1"/>
                </a:solidFill>
              </a:rPr>
              <a:t> </a:t>
            </a:r>
            <a:r>
              <a:rPr lang="da-DK" sz="1400" b="0" dirty="0" err="1">
                <a:solidFill>
                  <a:schemeClr val="tx1"/>
                </a:solidFill>
              </a:rPr>
              <a:t>tincidunt</a:t>
            </a:r>
            <a:r>
              <a:rPr lang="da-DK" sz="1400" b="0" dirty="0">
                <a:solidFill>
                  <a:schemeClr val="tx1"/>
                </a:solidFill>
              </a:rPr>
              <a:t> </a:t>
            </a:r>
            <a:r>
              <a:rPr lang="da-DK" sz="1400" b="0" dirty="0" err="1">
                <a:solidFill>
                  <a:schemeClr val="tx1"/>
                </a:solidFill>
              </a:rPr>
              <a:t>fringilla</a:t>
            </a:r>
            <a:r>
              <a:rPr lang="da-DK" sz="1400" b="0" dirty="0">
                <a:solidFill>
                  <a:schemeClr val="tx1"/>
                </a:solidFill>
              </a:rPr>
              <a:t> </a:t>
            </a:r>
            <a:r>
              <a:rPr lang="da-DK" sz="1400" b="0" dirty="0" err="1">
                <a:solidFill>
                  <a:schemeClr val="tx1"/>
                </a:solidFill>
              </a:rPr>
              <a:t>sed</a:t>
            </a:r>
            <a:r>
              <a:rPr lang="da-DK" sz="1400" b="0" dirty="0">
                <a:solidFill>
                  <a:schemeClr val="tx1"/>
                </a:solidFill>
              </a:rPr>
              <a:t> in </a:t>
            </a:r>
            <a:r>
              <a:rPr lang="da-DK" sz="1400" b="0" dirty="0" err="1">
                <a:solidFill>
                  <a:schemeClr val="tx1"/>
                </a:solidFill>
              </a:rPr>
              <a:t>tortor</a:t>
            </a:r>
            <a:r>
              <a:rPr lang="da-DK" sz="1400" b="0" dirty="0">
                <a:solidFill>
                  <a:schemeClr val="tx1"/>
                </a:solidFill>
              </a:rPr>
              <a:t>. Vivamus ut </a:t>
            </a:r>
            <a:r>
              <a:rPr lang="da-DK" sz="1400" b="0" dirty="0" err="1">
                <a:solidFill>
                  <a:schemeClr val="tx1"/>
                </a:solidFill>
              </a:rPr>
              <a:t>ligula</a:t>
            </a:r>
            <a:r>
              <a:rPr lang="da-DK" sz="1400" b="0" dirty="0">
                <a:solidFill>
                  <a:schemeClr val="tx1"/>
                </a:solidFill>
              </a:rPr>
              <a:t> </a:t>
            </a:r>
            <a:r>
              <a:rPr lang="da-DK" sz="1400" b="0" dirty="0" err="1">
                <a:solidFill>
                  <a:schemeClr val="tx1"/>
                </a:solidFill>
              </a:rPr>
              <a:t>ipsum</a:t>
            </a:r>
            <a:r>
              <a:rPr lang="da-DK" sz="1400" b="0" dirty="0">
                <a:solidFill>
                  <a:schemeClr val="tx1"/>
                </a:solidFill>
              </a:rPr>
              <a:t>. </a:t>
            </a:r>
            <a:r>
              <a:rPr lang="da-DK" sz="1400" b="0" dirty="0" err="1">
                <a:solidFill>
                  <a:schemeClr val="tx1"/>
                </a:solidFill>
              </a:rPr>
              <a:t>Suspendisse</a:t>
            </a:r>
            <a:r>
              <a:rPr lang="da-DK" sz="1400" b="0" dirty="0">
                <a:solidFill>
                  <a:schemeClr val="tx1"/>
                </a:solidFill>
              </a:rPr>
              <a:t> </a:t>
            </a:r>
            <a:r>
              <a:rPr lang="da-DK" sz="1400" b="0" dirty="0" err="1">
                <a:solidFill>
                  <a:schemeClr val="tx1"/>
                </a:solidFill>
              </a:rPr>
              <a:t>efficitur</a:t>
            </a:r>
            <a:r>
              <a:rPr lang="da-DK" sz="1400" b="0" dirty="0">
                <a:solidFill>
                  <a:schemeClr val="tx1"/>
                </a:solidFill>
              </a:rPr>
              <a:t> vitae </a:t>
            </a:r>
            <a:r>
              <a:rPr lang="da-DK" sz="1400" b="0" dirty="0" err="1">
                <a:solidFill>
                  <a:schemeClr val="tx1"/>
                </a:solidFill>
              </a:rPr>
              <a:t>lacus</a:t>
            </a:r>
            <a:r>
              <a:rPr lang="da-DK" sz="1400" b="0" dirty="0">
                <a:solidFill>
                  <a:schemeClr val="tx1"/>
                </a:solidFill>
              </a:rPr>
              <a:t> a </a:t>
            </a:r>
            <a:r>
              <a:rPr lang="da-DK" sz="1400" b="0" dirty="0" err="1">
                <a:solidFill>
                  <a:schemeClr val="tx1"/>
                </a:solidFill>
              </a:rPr>
              <a:t>euismod</a:t>
            </a:r>
            <a:r>
              <a:rPr lang="da-DK" sz="1400" b="0" dirty="0">
                <a:solidFill>
                  <a:schemeClr val="tx1"/>
                </a:solidFill>
              </a:rPr>
              <a:t>. </a:t>
            </a:r>
            <a:r>
              <a:rPr lang="da-DK" sz="1400" b="0" dirty="0" err="1">
                <a:solidFill>
                  <a:schemeClr val="tx1"/>
                </a:solidFill>
              </a:rPr>
              <a:t>Donec</a:t>
            </a:r>
            <a:r>
              <a:rPr lang="da-DK" sz="1400" b="0" dirty="0">
                <a:solidFill>
                  <a:schemeClr val="tx1"/>
                </a:solidFill>
              </a:rPr>
              <a:t> at ex </a:t>
            </a:r>
            <a:r>
              <a:rPr lang="da-DK" sz="1400" b="0" dirty="0" err="1">
                <a:solidFill>
                  <a:schemeClr val="tx1"/>
                </a:solidFill>
              </a:rPr>
              <a:t>ex</a:t>
            </a:r>
            <a:r>
              <a:rPr lang="da-DK" sz="1400" b="0" dirty="0">
                <a:solidFill>
                  <a:schemeClr val="tx1"/>
                </a:solidFill>
              </a:rPr>
              <a:t>. </a:t>
            </a:r>
            <a:r>
              <a:rPr lang="da-DK" sz="1400" b="0" dirty="0" err="1">
                <a:solidFill>
                  <a:schemeClr val="tx1"/>
                </a:solidFill>
              </a:rPr>
              <a:t>Pellentesque</a:t>
            </a:r>
            <a:r>
              <a:rPr lang="da-DK" sz="1400" b="0" dirty="0">
                <a:solidFill>
                  <a:schemeClr val="tx1"/>
                </a:solidFill>
              </a:rPr>
              <a:t> </a:t>
            </a:r>
            <a:r>
              <a:rPr lang="da-DK" sz="1400" b="0" dirty="0" err="1">
                <a:solidFill>
                  <a:schemeClr val="tx1"/>
                </a:solidFill>
              </a:rPr>
              <a:t>euismod</a:t>
            </a:r>
            <a:r>
              <a:rPr lang="da-DK" sz="1400" b="0" dirty="0">
                <a:solidFill>
                  <a:schemeClr val="tx1"/>
                </a:solidFill>
              </a:rPr>
              <a:t> </a:t>
            </a:r>
            <a:r>
              <a:rPr lang="da-DK" sz="1400" b="0" dirty="0" err="1">
                <a:solidFill>
                  <a:schemeClr val="tx1"/>
                </a:solidFill>
              </a:rPr>
              <a:t>faucibus</a:t>
            </a:r>
            <a:r>
              <a:rPr lang="da-DK" sz="1400" b="0" dirty="0">
                <a:solidFill>
                  <a:schemeClr val="tx1"/>
                </a:solidFill>
              </a:rPr>
              <a:t> </a:t>
            </a:r>
            <a:r>
              <a:rPr lang="da-DK" sz="1400" b="0" dirty="0" err="1">
                <a:solidFill>
                  <a:schemeClr val="tx1"/>
                </a:solidFill>
              </a:rPr>
              <a:t>quam</a:t>
            </a:r>
            <a:r>
              <a:rPr lang="da-DK" sz="1400" b="0" dirty="0">
                <a:solidFill>
                  <a:schemeClr val="tx1"/>
                </a:solidFill>
              </a:rPr>
              <a:t> eget </a:t>
            </a:r>
            <a:r>
              <a:rPr lang="da-DK" sz="1400" b="0" dirty="0" err="1">
                <a:solidFill>
                  <a:schemeClr val="tx1"/>
                </a:solidFill>
              </a:rPr>
              <a:t>gravida</a:t>
            </a:r>
            <a:r>
              <a:rPr lang="da-DK" sz="1400" b="0" dirty="0">
                <a:solidFill>
                  <a:schemeClr val="tx1"/>
                </a:solidFill>
              </a:rPr>
              <a:t>. Mauris at </a:t>
            </a:r>
            <a:r>
              <a:rPr lang="da-DK" sz="1400" b="0" dirty="0" err="1">
                <a:solidFill>
                  <a:schemeClr val="tx1"/>
                </a:solidFill>
              </a:rPr>
              <a:t>rutrum</a:t>
            </a:r>
            <a:r>
              <a:rPr lang="da-DK" sz="1400" b="0" dirty="0">
                <a:solidFill>
                  <a:schemeClr val="tx1"/>
                </a:solidFill>
              </a:rPr>
              <a:t> </a:t>
            </a:r>
            <a:r>
              <a:rPr lang="da-DK" sz="1400" b="0" dirty="0" err="1">
                <a:solidFill>
                  <a:schemeClr val="tx1"/>
                </a:solidFill>
              </a:rPr>
              <a:t>sapien</a:t>
            </a:r>
            <a:r>
              <a:rPr lang="da-DK" sz="1400" b="0" dirty="0">
                <a:solidFill>
                  <a:schemeClr val="tx1"/>
                </a:solidFill>
              </a:rPr>
              <a:t>, </a:t>
            </a:r>
            <a:r>
              <a:rPr lang="da-DK" sz="1400" b="0" dirty="0" err="1">
                <a:solidFill>
                  <a:schemeClr val="tx1"/>
                </a:solidFill>
              </a:rPr>
              <a:t>fringilla</a:t>
            </a:r>
            <a:r>
              <a:rPr lang="da-DK" sz="1400" b="0" dirty="0">
                <a:solidFill>
                  <a:schemeClr val="tx1"/>
                </a:solidFill>
              </a:rPr>
              <a:t> </a:t>
            </a:r>
            <a:r>
              <a:rPr lang="da-DK" sz="1400" b="0" dirty="0" err="1">
                <a:solidFill>
                  <a:schemeClr val="tx1"/>
                </a:solidFill>
              </a:rPr>
              <a:t>elit</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pulvinar</a:t>
            </a:r>
            <a:r>
              <a:rPr lang="da-DK" sz="1400" b="0" dirty="0">
                <a:solidFill>
                  <a:schemeClr val="tx1"/>
                </a:solidFill>
              </a:rPr>
              <a:t> </a:t>
            </a:r>
            <a:r>
              <a:rPr lang="da-DK" sz="1400" b="0" dirty="0" err="1">
                <a:solidFill>
                  <a:schemeClr val="tx1"/>
                </a:solidFill>
              </a:rPr>
              <a:t>blandit</a:t>
            </a:r>
            <a:r>
              <a:rPr lang="da-DK" sz="1400" b="0" dirty="0">
                <a:solidFill>
                  <a:schemeClr val="tx1"/>
                </a:solidFill>
              </a:rPr>
              <a:t> </a:t>
            </a:r>
            <a:r>
              <a:rPr lang="da-DK" sz="1400" b="0" dirty="0" err="1">
                <a:solidFill>
                  <a:schemeClr val="tx1"/>
                </a:solidFill>
              </a:rPr>
              <a:t>convallis</a:t>
            </a:r>
            <a:r>
              <a:rPr lang="da-DK" sz="1400" b="0" dirty="0">
                <a:solidFill>
                  <a:schemeClr val="tx1"/>
                </a:solidFill>
              </a:rPr>
              <a:t>.</a:t>
            </a:r>
          </a:p>
          <a:p>
            <a:pPr fontAlgn="auto">
              <a:spcAft>
                <a:spcPct val="0"/>
              </a:spcAft>
            </a:pPr>
            <a:r>
              <a:rPr lang="da-DK" sz="1400" b="0" dirty="0" err="1">
                <a:solidFill>
                  <a:schemeClr val="tx1"/>
                </a:solidFill>
              </a:rPr>
              <a:t>Phasellus</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neque</a:t>
            </a:r>
            <a:r>
              <a:rPr lang="da-DK" sz="1400" b="0" dirty="0">
                <a:solidFill>
                  <a:schemeClr val="tx1"/>
                </a:solidFill>
              </a:rPr>
              <a:t> sodales, </a:t>
            </a:r>
            <a:r>
              <a:rPr lang="da-DK" sz="1400" b="0" dirty="0" err="1">
                <a:solidFill>
                  <a:schemeClr val="tx1"/>
                </a:solidFill>
              </a:rPr>
              <a:t>ornare</a:t>
            </a:r>
            <a:r>
              <a:rPr lang="da-DK" sz="1400" b="0" dirty="0">
                <a:solidFill>
                  <a:schemeClr val="tx1"/>
                </a:solidFill>
              </a:rPr>
              <a:t> </a:t>
            </a:r>
            <a:r>
              <a:rPr lang="da-DK" sz="1400" b="0" dirty="0" err="1">
                <a:solidFill>
                  <a:schemeClr val="tx1"/>
                </a:solidFill>
              </a:rPr>
              <a:t>purus</a:t>
            </a:r>
            <a:r>
              <a:rPr lang="da-DK" sz="1400" b="0" dirty="0">
                <a:solidFill>
                  <a:schemeClr val="tx1"/>
                </a:solidFill>
              </a:rPr>
              <a:t> ut, </a:t>
            </a:r>
            <a:r>
              <a:rPr lang="da-DK" sz="1400" b="0" dirty="0" err="1">
                <a:solidFill>
                  <a:schemeClr val="tx1"/>
                </a:solidFill>
              </a:rPr>
              <a:t>euismod</a:t>
            </a:r>
            <a:r>
              <a:rPr lang="da-DK" sz="1400" b="0" dirty="0">
                <a:solidFill>
                  <a:schemeClr val="tx1"/>
                </a:solidFill>
              </a:rPr>
              <a:t> ex. </a:t>
            </a:r>
            <a:r>
              <a:rPr lang="da-DK" sz="1400" b="0" dirty="0" err="1">
                <a:solidFill>
                  <a:schemeClr val="tx1"/>
                </a:solidFill>
              </a:rPr>
              <a:t>Sed</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quam</a:t>
            </a:r>
            <a:r>
              <a:rPr lang="da-DK" sz="1400" b="0" dirty="0">
                <a:solidFill>
                  <a:schemeClr val="tx1"/>
                </a:solidFill>
              </a:rPr>
              <a:t> vitae </a:t>
            </a:r>
            <a:r>
              <a:rPr lang="da-DK" sz="1400" b="0" dirty="0" err="1">
                <a:solidFill>
                  <a:schemeClr val="tx1"/>
                </a:solidFill>
              </a:rPr>
              <a:t>nisi</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tincidunt</a:t>
            </a:r>
            <a:r>
              <a:rPr lang="da-DK" sz="1400" b="0" dirty="0">
                <a:solidFill>
                  <a:schemeClr val="tx1"/>
                </a:solidFill>
              </a:rPr>
              <a:t>. </a:t>
            </a:r>
            <a:r>
              <a:rPr lang="da-DK" sz="1400" b="0" dirty="0" err="1">
                <a:solidFill>
                  <a:schemeClr val="tx1"/>
                </a:solidFill>
              </a:rPr>
              <a:t>Nullam</a:t>
            </a:r>
            <a:r>
              <a:rPr lang="da-DK" sz="1400" b="0" dirty="0">
                <a:solidFill>
                  <a:schemeClr val="tx1"/>
                </a:solidFill>
              </a:rPr>
              <a:t> </a:t>
            </a:r>
            <a:r>
              <a:rPr lang="da-DK" sz="1400" b="0" dirty="0" err="1">
                <a:solidFill>
                  <a:schemeClr val="tx1"/>
                </a:solidFill>
              </a:rPr>
              <a:t>vulputate</a:t>
            </a:r>
            <a:r>
              <a:rPr lang="da-DK" sz="1400" b="0" dirty="0">
                <a:solidFill>
                  <a:schemeClr val="tx1"/>
                </a:solidFill>
              </a:rPr>
              <a:t> </a:t>
            </a:r>
            <a:r>
              <a:rPr lang="da-DK" sz="1400" b="0" dirty="0" err="1">
                <a:solidFill>
                  <a:schemeClr val="tx1"/>
                </a:solidFill>
              </a:rPr>
              <a:t>lectus</a:t>
            </a:r>
            <a:r>
              <a:rPr lang="da-DK" sz="1400" b="0" dirty="0">
                <a:solidFill>
                  <a:schemeClr val="tx1"/>
                </a:solidFill>
              </a:rPr>
              <a:t> </a:t>
            </a:r>
            <a:r>
              <a:rPr lang="da-DK" sz="1400" b="0" dirty="0" err="1">
                <a:solidFill>
                  <a:schemeClr val="tx1"/>
                </a:solidFill>
              </a:rPr>
              <a:t>lectus</a:t>
            </a:r>
            <a:r>
              <a:rPr lang="da-DK" sz="1400" b="0" dirty="0">
                <a:solidFill>
                  <a:schemeClr val="tx1"/>
                </a:solidFill>
              </a:rPr>
              <a:t>, a </a:t>
            </a:r>
            <a:r>
              <a:rPr lang="da-DK" sz="1400" b="0" dirty="0" err="1">
                <a:solidFill>
                  <a:schemeClr val="tx1"/>
                </a:solidFill>
              </a:rPr>
              <a:t>lacina</a:t>
            </a:r>
            <a:r>
              <a:rPr lang="da-DK" sz="1400" b="0" dirty="0">
                <a:solidFill>
                  <a:schemeClr val="tx1"/>
                </a:solidFill>
              </a:rPr>
              <a:t> eros </a:t>
            </a:r>
            <a:r>
              <a:rPr lang="da-DK" sz="1400" b="0" dirty="0" err="1">
                <a:solidFill>
                  <a:schemeClr val="tx1"/>
                </a:solidFill>
              </a:rPr>
              <a:t>imperdiet</a:t>
            </a:r>
            <a:r>
              <a:rPr lang="da-DK" sz="1400" b="0" dirty="0">
                <a:solidFill>
                  <a:schemeClr val="tx1"/>
                </a:solidFill>
              </a:rPr>
              <a:t> id. </a:t>
            </a:r>
            <a:r>
              <a:rPr lang="da-DK" sz="1400" b="0" dirty="0" err="1">
                <a:solidFill>
                  <a:schemeClr val="tx1"/>
                </a:solidFill>
              </a:rPr>
              <a:t>Sed</a:t>
            </a:r>
            <a:r>
              <a:rPr lang="da-DK" sz="1400" b="0" dirty="0">
                <a:solidFill>
                  <a:schemeClr val="tx1"/>
                </a:solidFill>
              </a:rPr>
              <a:t> </a:t>
            </a:r>
            <a:r>
              <a:rPr lang="da-DK" sz="1400" b="0" dirty="0" err="1">
                <a:solidFill>
                  <a:schemeClr val="tx1"/>
                </a:solidFill>
              </a:rPr>
              <a:t>elit</a:t>
            </a:r>
            <a:r>
              <a:rPr lang="da-DK" sz="1400" b="0" dirty="0">
                <a:solidFill>
                  <a:schemeClr val="tx1"/>
                </a:solidFill>
              </a:rPr>
              <a:t> </a:t>
            </a:r>
            <a:r>
              <a:rPr lang="da-DK" sz="1400" b="0" dirty="0" err="1">
                <a:solidFill>
                  <a:schemeClr val="tx1"/>
                </a:solidFill>
              </a:rPr>
              <a:t>risus</a:t>
            </a:r>
            <a:r>
              <a:rPr lang="da-DK" sz="1400" b="0" dirty="0">
                <a:solidFill>
                  <a:schemeClr val="tx1"/>
                </a:solidFill>
              </a:rPr>
              <a:t>, </a:t>
            </a:r>
            <a:r>
              <a:rPr lang="da-DK" sz="1400" b="0" dirty="0" err="1">
                <a:solidFill>
                  <a:schemeClr val="tx1"/>
                </a:solidFill>
              </a:rPr>
              <a:t>bibendum</a:t>
            </a:r>
            <a:r>
              <a:rPr lang="da-DK" sz="1400" b="0" dirty="0">
                <a:solidFill>
                  <a:schemeClr val="tx1"/>
                </a:solidFill>
              </a:rPr>
              <a:t> </a:t>
            </a:r>
            <a:r>
              <a:rPr lang="da-DK" sz="1400" b="0" dirty="0" err="1">
                <a:solidFill>
                  <a:schemeClr val="tx1"/>
                </a:solidFill>
              </a:rPr>
              <a:t>eu</a:t>
            </a:r>
            <a:r>
              <a:rPr lang="da-DK" sz="1400" b="0" dirty="0">
                <a:solidFill>
                  <a:schemeClr val="tx1"/>
                </a:solidFill>
              </a:rPr>
              <a:t> </a:t>
            </a:r>
            <a:r>
              <a:rPr lang="da-DK" sz="1400" b="0" dirty="0" err="1">
                <a:solidFill>
                  <a:schemeClr val="tx1"/>
                </a:solidFill>
              </a:rPr>
              <a:t>neque</a:t>
            </a:r>
            <a:r>
              <a:rPr lang="da-DK" sz="1400" b="0" dirty="0">
                <a:solidFill>
                  <a:schemeClr val="tx1"/>
                </a:solidFill>
              </a:rPr>
              <a:t> ac, dictum tempus </a:t>
            </a:r>
            <a:r>
              <a:rPr lang="da-DK" sz="1400" b="0" dirty="0" err="1">
                <a:solidFill>
                  <a:schemeClr val="tx1"/>
                </a:solidFill>
              </a:rPr>
              <a:t>ante</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blandit</a:t>
            </a:r>
            <a:r>
              <a:rPr lang="da-DK" sz="1400" b="0" dirty="0">
                <a:solidFill>
                  <a:schemeClr val="tx1"/>
                </a:solidFill>
              </a:rPr>
              <a:t> ut libero vel </a:t>
            </a:r>
            <a:r>
              <a:rPr lang="da-DK" sz="1400" b="0" dirty="0" err="1">
                <a:solidFill>
                  <a:schemeClr val="tx1"/>
                </a:solidFill>
              </a:rPr>
              <a:t>elementum</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dapibus</a:t>
            </a:r>
            <a:r>
              <a:rPr lang="da-DK" sz="1400" b="0" dirty="0">
                <a:solidFill>
                  <a:schemeClr val="tx1"/>
                </a:solidFill>
              </a:rPr>
              <a:t> </a:t>
            </a:r>
            <a:r>
              <a:rPr lang="da-DK" sz="1400" b="0" dirty="0" err="1">
                <a:solidFill>
                  <a:schemeClr val="tx1"/>
                </a:solidFill>
              </a:rPr>
              <a:t>bebendum</a:t>
            </a:r>
            <a:r>
              <a:rPr lang="da-DK" sz="1400" b="0" dirty="0">
                <a:solidFill>
                  <a:schemeClr val="tx1"/>
                </a:solidFill>
              </a:rPr>
              <a:t> mi, </a:t>
            </a:r>
            <a:r>
              <a:rPr lang="da-DK" sz="1400" b="0" dirty="0" err="1">
                <a:solidFill>
                  <a:schemeClr val="tx1"/>
                </a:solidFill>
              </a:rPr>
              <a:t>mollis</a:t>
            </a:r>
            <a:r>
              <a:rPr lang="da-DK" sz="1400" b="0" dirty="0">
                <a:solidFill>
                  <a:schemeClr val="tx1"/>
                </a:solidFill>
              </a:rPr>
              <a:t> </a:t>
            </a:r>
            <a:r>
              <a:rPr lang="da-DK" sz="1400" b="0" dirty="0" err="1">
                <a:solidFill>
                  <a:schemeClr val="tx1"/>
                </a:solidFill>
              </a:rPr>
              <a:t>pellen</a:t>
            </a:r>
            <a:r>
              <a:rPr lang="da-DK" sz="1400" b="0" dirty="0">
                <a:solidFill>
                  <a:schemeClr val="tx1"/>
                </a:solidFill>
              </a:rPr>
              <a:t> </a:t>
            </a:r>
            <a:r>
              <a:rPr lang="da-DK" sz="1400" b="0" dirty="0" err="1">
                <a:solidFill>
                  <a:schemeClr val="tx1"/>
                </a:solidFill>
              </a:rPr>
              <a:t>tesque</a:t>
            </a:r>
            <a:r>
              <a:rPr lang="da-DK" sz="1400" b="0" dirty="0">
                <a:solidFill>
                  <a:schemeClr val="tx1"/>
                </a:solidFill>
              </a:rPr>
              <a:t> </a:t>
            </a:r>
            <a:r>
              <a:rPr lang="da-DK" sz="1400" b="0" dirty="0" err="1">
                <a:solidFill>
                  <a:schemeClr val="tx1"/>
                </a:solidFill>
              </a:rPr>
              <a:t>ante</a:t>
            </a:r>
            <a:r>
              <a:rPr lang="da-DK" sz="1400" b="0" dirty="0">
                <a:solidFill>
                  <a:schemeClr val="tx1"/>
                </a:solidFill>
              </a:rPr>
              <a:t> </a:t>
            </a:r>
            <a:r>
              <a:rPr lang="da-DK" sz="1400" b="0" dirty="0" err="1">
                <a:solidFill>
                  <a:schemeClr val="tx1"/>
                </a:solidFill>
              </a:rPr>
              <a:t>dignissim</a:t>
            </a:r>
            <a:r>
              <a:rPr lang="da-DK" sz="1400" b="0" dirty="0">
                <a:solidFill>
                  <a:schemeClr val="tx1"/>
                </a:solidFill>
              </a:rPr>
              <a:t> vel.</a:t>
            </a:r>
          </a:p>
          <a:p>
            <a:pPr fontAlgn="auto">
              <a:spcAft>
                <a:spcPct val="0"/>
              </a:spcAft>
            </a:pPr>
            <a:r>
              <a:rPr lang="da-DK" sz="1400" b="0" dirty="0" err="1">
                <a:solidFill>
                  <a:schemeClr val="tx1"/>
                </a:solidFill>
              </a:rPr>
              <a:t>Aliquam</a:t>
            </a:r>
            <a:r>
              <a:rPr lang="da-DK" sz="1400" b="0" dirty="0">
                <a:solidFill>
                  <a:schemeClr val="tx1"/>
                </a:solidFill>
              </a:rPr>
              <a:t> vitae </a:t>
            </a:r>
            <a:r>
              <a:rPr lang="da-DK" sz="1400" b="0" dirty="0" err="1">
                <a:solidFill>
                  <a:schemeClr val="tx1"/>
                </a:solidFill>
              </a:rPr>
              <a:t>convallis</a:t>
            </a:r>
            <a:r>
              <a:rPr lang="da-DK" sz="1400" b="0" dirty="0">
                <a:solidFill>
                  <a:schemeClr val="tx1"/>
                </a:solidFill>
              </a:rPr>
              <a:t> </a:t>
            </a:r>
            <a:r>
              <a:rPr lang="da-DK" sz="1400" b="0" dirty="0" err="1">
                <a:solidFill>
                  <a:schemeClr val="tx1"/>
                </a:solidFill>
              </a:rPr>
              <a:t>est</a:t>
            </a:r>
            <a:r>
              <a:rPr lang="da-DK" sz="1400" b="0" dirty="0">
                <a:solidFill>
                  <a:schemeClr val="tx1"/>
                </a:solidFill>
              </a:rPr>
              <a:t>. </a:t>
            </a:r>
            <a:r>
              <a:rPr lang="da-DK" sz="1400" b="0" dirty="0" err="1">
                <a:solidFill>
                  <a:schemeClr val="tx1"/>
                </a:solidFill>
              </a:rPr>
              <a:t>Sed</a:t>
            </a:r>
            <a:r>
              <a:rPr lang="da-DK" sz="1400" b="0" dirty="0">
                <a:solidFill>
                  <a:schemeClr val="tx1"/>
                </a:solidFill>
              </a:rPr>
              <a:t> non </a:t>
            </a:r>
            <a:r>
              <a:rPr lang="da-DK" sz="1400" b="0" dirty="0" err="1">
                <a:solidFill>
                  <a:schemeClr val="tx1"/>
                </a:solidFill>
              </a:rPr>
              <a:t>elit</a:t>
            </a:r>
            <a:r>
              <a:rPr lang="da-DK" sz="1400" b="0" dirty="0">
                <a:solidFill>
                  <a:schemeClr val="tx1"/>
                </a:solidFill>
              </a:rPr>
              <a:t> </a:t>
            </a:r>
            <a:r>
              <a:rPr lang="da-DK" sz="1400" b="0" dirty="0" err="1">
                <a:solidFill>
                  <a:schemeClr val="tx1"/>
                </a:solidFill>
              </a:rPr>
              <a:t>mattis</a:t>
            </a:r>
            <a:r>
              <a:rPr lang="da-DK" sz="1400" b="0" dirty="0">
                <a:solidFill>
                  <a:schemeClr val="tx1"/>
                </a:solidFill>
              </a:rPr>
              <a:t>, </a:t>
            </a:r>
            <a:r>
              <a:rPr lang="da-DK" sz="1400" b="0" dirty="0" err="1">
                <a:solidFill>
                  <a:schemeClr val="tx1"/>
                </a:solidFill>
              </a:rPr>
              <a:t>ullamcorper</a:t>
            </a:r>
            <a:r>
              <a:rPr lang="da-DK" sz="1400" b="0" dirty="0">
                <a:solidFill>
                  <a:schemeClr val="tx1"/>
                </a:solidFill>
              </a:rPr>
              <a:t> </a:t>
            </a:r>
            <a:r>
              <a:rPr lang="da-DK" sz="1400" b="0" dirty="0" err="1">
                <a:solidFill>
                  <a:schemeClr val="tx1"/>
                </a:solidFill>
              </a:rPr>
              <a:t>est</a:t>
            </a:r>
            <a:r>
              <a:rPr lang="da-DK" sz="1400" b="0" dirty="0">
                <a:solidFill>
                  <a:schemeClr val="tx1"/>
                </a:solidFill>
              </a:rPr>
              <a:t> ac, </a:t>
            </a:r>
            <a:r>
              <a:rPr lang="da-DK" sz="1400" b="0" dirty="0" err="1">
                <a:solidFill>
                  <a:schemeClr val="tx1"/>
                </a:solidFill>
              </a:rPr>
              <a:t>interdum</a:t>
            </a:r>
            <a:r>
              <a:rPr lang="da-DK" sz="1400" b="0" dirty="0">
                <a:solidFill>
                  <a:schemeClr val="tx1"/>
                </a:solidFill>
              </a:rPr>
              <a:t> </a:t>
            </a:r>
            <a:r>
              <a:rPr lang="da-DK" sz="1400" b="0" dirty="0" err="1">
                <a:solidFill>
                  <a:schemeClr val="tx1"/>
                </a:solidFill>
              </a:rPr>
              <a:t>dui</a:t>
            </a:r>
            <a:r>
              <a:rPr lang="da-DK" sz="1400" b="0" dirty="0">
                <a:solidFill>
                  <a:schemeClr val="tx1"/>
                </a:solidFill>
              </a:rPr>
              <a:t>. </a:t>
            </a:r>
            <a:r>
              <a:rPr lang="da-DK" sz="1400" b="0" dirty="0" err="1">
                <a:solidFill>
                  <a:schemeClr val="tx1"/>
                </a:solidFill>
              </a:rPr>
              <a:t>Maecenas</a:t>
            </a:r>
            <a:r>
              <a:rPr lang="da-DK" sz="1400" b="0" dirty="0">
                <a:solidFill>
                  <a:schemeClr val="tx1"/>
                </a:solidFill>
              </a:rPr>
              <a:t> ex </a:t>
            </a:r>
            <a:r>
              <a:rPr lang="da-DK" sz="1400" b="0" dirty="0" err="1">
                <a:solidFill>
                  <a:schemeClr val="tx1"/>
                </a:solidFill>
              </a:rPr>
              <a:t>urna</a:t>
            </a:r>
            <a:r>
              <a:rPr lang="da-DK" sz="1400" b="0" dirty="0">
                <a:solidFill>
                  <a:schemeClr val="tx1"/>
                </a:solidFill>
              </a:rPr>
              <a:t>, </a:t>
            </a:r>
            <a:r>
              <a:rPr lang="da-DK" sz="1400" b="0" dirty="0" err="1">
                <a:solidFill>
                  <a:schemeClr val="tx1"/>
                </a:solidFill>
              </a:rPr>
              <a:t>blandit</a:t>
            </a:r>
            <a:r>
              <a:rPr lang="da-DK" sz="1400" b="0" dirty="0">
                <a:solidFill>
                  <a:schemeClr val="tx1"/>
                </a:solidFill>
              </a:rPr>
              <a:t> at </a:t>
            </a:r>
            <a:r>
              <a:rPr lang="da-DK" sz="1400" b="0" dirty="0" err="1">
                <a:solidFill>
                  <a:schemeClr val="tx1"/>
                </a:solidFill>
              </a:rPr>
              <a:t>molestie</a:t>
            </a:r>
            <a:r>
              <a:rPr lang="da-DK" sz="1400" b="0" dirty="0">
                <a:solidFill>
                  <a:schemeClr val="tx1"/>
                </a:solidFill>
              </a:rPr>
              <a:t> non, </a:t>
            </a:r>
            <a:r>
              <a:rPr lang="da-DK" sz="1400" b="0" dirty="0" err="1">
                <a:solidFill>
                  <a:schemeClr val="tx1"/>
                </a:solidFill>
              </a:rPr>
              <a:t>ornare</a:t>
            </a:r>
            <a:r>
              <a:rPr lang="da-DK" sz="1400" b="0" dirty="0">
                <a:solidFill>
                  <a:schemeClr val="tx1"/>
                </a:solidFill>
              </a:rPr>
              <a:t> et </a:t>
            </a:r>
            <a:r>
              <a:rPr lang="da-DK" sz="1400" b="0" dirty="0" err="1">
                <a:solidFill>
                  <a:schemeClr val="tx1"/>
                </a:solidFill>
              </a:rPr>
              <a:t>elit</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pretium</a:t>
            </a:r>
            <a:r>
              <a:rPr lang="da-DK" sz="1400" b="0" dirty="0">
                <a:solidFill>
                  <a:schemeClr val="tx1"/>
                </a:solidFill>
              </a:rPr>
              <a:t> sodales.</a:t>
            </a:r>
          </a:p>
        </p:txBody>
      </p:sp>
      <p:pic>
        <p:nvPicPr>
          <p:cNvPr id="10" name="Billede 9" descr="Et billede, der indeholder objekt&#10;&#10;Beskrivelse, der er oprettet med høj sikkerhed">
            <a:extLst>
              <a:ext uri="{FF2B5EF4-FFF2-40B4-BE49-F238E27FC236}">
                <a16:creationId xmlns:a16="http://schemas.microsoft.com/office/drawing/2014/main" id="{2F54C19C-30E9-426B-9273-C5416FE76F41}"/>
              </a:ext>
            </a:extLst>
          </p:cNvPr>
          <p:cNvPicPr/>
          <p:nvPr userDrawn="1"/>
        </p:nvPicPr>
        <p:blipFill>
          <a:blip r:embed="rId2"/>
          <a:srcRect/>
          <a:stretch>
            <a:fillRect/>
          </a:stretch>
        </p:blipFill>
        <p:spPr>
          <a:xfrm>
            <a:off x="11325224" y="7170370"/>
            <a:ext cx="1619885" cy="208280"/>
          </a:xfrm>
          <a:prstGeom prst="rect">
            <a:avLst/>
          </a:prstGeom>
        </p:spPr>
      </p:pic>
      <p:sp>
        <p:nvSpPr>
          <p:cNvPr id="8" name="Ellipse 7">
            <a:extLst>
              <a:ext uri="{FF2B5EF4-FFF2-40B4-BE49-F238E27FC236}">
                <a16:creationId xmlns:a16="http://schemas.microsoft.com/office/drawing/2014/main" id="{F9D53045-A168-4CE4-954E-27ED7ECB1150}"/>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2" name="Pladsholder til sidefod 4">
            <a:extLst>
              <a:ext uri="{FF2B5EF4-FFF2-40B4-BE49-F238E27FC236}">
                <a16:creationId xmlns:a16="http://schemas.microsoft.com/office/drawing/2014/main" id="{C533D35D-D480-40A2-AEC7-3BA0C1EA0854}"/>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1147706105"/>
      </p:ext>
    </p:extLst>
  </p:cSld>
  <p:clrMapOvr>
    <a:masterClrMapping/>
  </p:clrMapOvr>
  <p:extLst>
    <p:ext uri="{DCECCB84-F9BA-43D5-87BE-67443E8EF086}">
      <p15:sldGuideLst xmlns:p15="http://schemas.microsoft.com/office/powerpoint/2012/main">
        <p15:guide id="1" orient="horz" pos="293" userDrawn="1">
          <p15:clr>
            <a:srgbClr val="FBAE40"/>
          </p15:clr>
        </p15:guide>
        <p15:guide id="2" orient="horz" pos="838" userDrawn="1">
          <p15:clr>
            <a:srgbClr val="FBAE40"/>
          </p15:clr>
        </p15:guide>
        <p15:guide id="3" orient="horz" pos="1246" userDrawn="1">
          <p15:clr>
            <a:srgbClr val="FBAE40"/>
          </p15:clr>
        </p15:guide>
        <p15:guide id="4" orient="horz" pos="3741" userDrawn="1">
          <p15:clr>
            <a:srgbClr val="FBAE40"/>
          </p15:clr>
        </p15:guide>
        <p15:guide id="5" pos="7043" userDrawn="1">
          <p15:clr>
            <a:srgbClr val="FBAE40"/>
          </p15:clr>
        </p15:guide>
        <p15:guide id="6" pos="78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spalter">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0F9B7289-98C8-4663-AF02-CEDA16287AA9}"/>
              </a:ext>
            </a:extLst>
          </p:cNvPr>
          <p:cNvSpPr>
            <a:spLocks noGrp="1"/>
          </p:cNvSpPr>
          <p:nvPr>
            <p:ph type="body" sz="quarter" idx="10" hasCustomPrompt="1"/>
          </p:nvPr>
        </p:nvSpPr>
        <p:spPr>
          <a:xfrm>
            <a:off x="956072" y="1978050"/>
            <a:ext cx="11521280" cy="3960000"/>
          </a:xfrm>
        </p:spPr>
        <p:txBody>
          <a:bodyPr numCol="2" spcCol="360000"/>
          <a:lstStyle>
            <a:lvl1pPr marL="0" indent="0">
              <a:buNone/>
              <a:defRPr/>
            </a:lvl1pPr>
            <a:lvl5pPr marL="1812743" indent="0">
              <a:buNone/>
              <a:defRPr/>
            </a:lvl5pPr>
          </a:lstStyle>
          <a:p>
            <a:pPr fontAlgn="auto">
              <a:spcAft>
                <a:spcPct val="0"/>
              </a:spcAft>
            </a:pPr>
            <a:r>
              <a:rPr lang="da-DK" sz="1400" b="0" dirty="0" err="1">
                <a:solidFill>
                  <a:schemeClr val="tx1"/>
                </a:solidFill>
              </a:rPr>
              <a:t>Maecenas</a:t>
            </a:r>
            <a:r>
              <a:rPr lang="da-DK" sz="1400" b="0" dirty="0">
                <a:solidFill>
                  <a:schemeClr val="tx1"/>
                </a:solidFill>
              </a:rPr>
              <a:t> non </a:t>
            </a:r>
            <a:r>
              <a:rPr lang="da-DK" sz="1400" b="0" dirty="0" err="1">
                <a:solidFill>
                  <a:schemeClr val="tx1"/>
                </a:solidFill>
              </a:rPr>
              <a:t>leo</a:t>
            </a:r>
            <a:r>
              <a:rPr lang="da-DK" sz="1400" b="0" dirty="0">
                <a:solidFill>
                  <a:schemeClr val="tx1"/>
                </a:solidFill>
              </a:rPr>
              <a:t> </a:t>
            </a:r>
            <a:r>
              <a:rPr lang="da-DK" sz="1400" b="0" dirty="0" err="1">
                <a:solidFill>
                  <a:schemeClr val="tx1"/>
                </a:solidFill>
              </a:rPr>
              <a:t>ultrices</a:t>
            </a:r>
            <a:r>
              <a:rPr lang="da-DK" sz="1400" b="0" dirty="0">
                <a:solidFill>
                  <a:schemeClr val="tx1"/>
                </a:solidFill>
              </a:rPr>
              <a:t>, </a:t>
            </a:r>
            <a:r>
              <a:rPr lang="da-DK" sz="1400" b="0" dirty="0" err="1">
                <a:solidFill>
                  <a:schemeClr val="tx1"/>
                </a:solidFill>
              </a:rPr>
              <a:t>vehicula</a:t>
            </a:r>
            <a:r>
              <a:rPr lang="da-DK" sz="1400" b="0" dirty="0">
                <a:solidFill>
                  <a:schemeClr val="tx1"/>
                </a:solidFill>
              </a:rPr>
              <a:t> </a:t>
            </a:r>
            <a:r>
              <a:rPr lang="da-DK" sz="1400" b="0" dirty="0" err="1">
                <a:solidFill>
                  <a:schemeClr val="tx1"/>
                </a:solidFill>
              </a:rPr>
              <a:t>ligula</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bebendum</a:t>
            </a:r>
            <a:r>
              <a:rPr lang="da-DK" sz="1400" b="0" dirty="0">
                <a:solidFill>
                  <a:schemeClr val="tx1"/>
                </a:solidFill>
              </a:rPr>
              <a:t> </a:t>
            </a:r>
            <a:r>
              <a:rPr lang="da-DK" sz="1400" b="0" dirty="0" err="1">
                <a:solidFill>
                  <a:schemeClr val="tx1"/>
                </a:solidFill>
              </a:rPr>
              <a:t>est</a:t>
            </a:r>
            <a:r>
              <a:rPr lang="da-DK" sz="1400" b="0" dirty="0">
                <a:solidFill>
                  <a:schemeClr val="tx1"/>
                </a:solidFill>
              </a:rPr>
              <a:t>. Mauris et </a:t>
            </a:r>
            <a:r>
              <a:rPr lang="da-DK" sz="1400" b="0" dirty="0" err="1">
                <a:solidFill>
                  <a:schemeClr val="tx1"/>
                </a:solidFill>
              </a:rPr>
              <a:t>leo</a:t>
            </a:r>
            <a:r>
              <a:rPr lang="da-DK" sz="1400" b="0" dirty="0">
                <a:solidFill>
                  <a:schemeClr val="tx1"/>
                </a:solidFill>
              </a:rPr>
              <a:t> nec </a:t>
            </a:r>
            <a:r>
              <a:rPr lang="da-DK" sz="1400" b="0" dirty="0" err="1">
                <a:solidFill>
                  <a:schemeClr val="tx1"/>
                </a:solidFill>
              </a:rPr>
              <a:t>lorem</a:t>
            </a:r>
            <a:r>
              <a:rPr lang="da-DK" sz="1400" b="0" dirty="0">
                <a:solidFill>
                  <a:schemeClr val="tx1"/>
                </a:solidFill>
              </a:rPr>
              <a:t> </a:t>
            </a:r>
            <a:r>
              <a:rPr lang="da-DK" sz="1400" b="0" dirty="0" err="1">
                <a:solidFill>
                  <a:schemeClr val="tx1"/>
                </a:solidFill>
              </a:rPr>
              <a:t>consequat</a:t>
            </a:r>
            <a:r>
              <a:rPr lang="da-DK" sz="1400" b="0" dirty="0">
                <a:solidFill>
                  <a:schemeClr val="tx1"/>
                </a:solidFill>
              </a:rPr>
              <a:t> moles-tie. In </a:t>
            </a:r>
            <a:r>
              <a:rPr lang="da-DK" sz="1400" b="0" dirty="0" err="1">
                <a:solidFill>
                  <a:schemeClr val="tx1"/>
                </a:solidFill>
              </a:rPr>
              <a:t>hac</a:t>
            </a:r>
            <a:r>
              <a:rPr lang="da-DK" sz="1400" b="0" dirty="0">
                <a:solidFill>
                  <a:schemeClr val="tx1"/>
                </a:solidFill>
              </a:rPr>
              <a:t> </a:t>
            </a:r>
            <a:r>
              <a:rPr lang="da-DK" sz="1400" b="0" dirty="0" err="1">
                <a:solidFill>
                  <a:schemeClr val="tx1"/>
                </a:solidFill>
              </a:rPr>
              <a:t>habitasse</a:t>
            </a:r>
            <a:r>
              <a:rPr lang="da-DK" sz="1400" b="0" dirty="0">
                <a:solidFill>
                  <a:schemeClr val="tx1"/>
                </a:solidFill>
              </a:rPr>
              <a:t> </a:t>
            </a:r>
            <a:r>
              <a:rPr lang="da-DK" sz="1400" b="0" dirty="0" err="1">
                <a:solidFill>
                  <a:schemeClr val="tx1"/>
                </a:solidFill>
              </a:rPr>
              <a:t>platea</a:t>
            </a:r>
            <a:r>
              <a:rPr lang="da-DK" sz="1400" b="0" dirty="0">
                <a:solidFill>
                  <a:schemeClr val="tx1"/>
                </a:solidFill>
              </a:rPr>
              <a:t> </a:t>
            </a:r>
            <a:r>
              <a:rPr lang="da-DK" sz="1400" b="0" dirty="0" err="1">
                <a:solidFill>
                  <a:schemeClr val="tx1"/>
                </a:solidFill>
              </a:rPr>
              <a:t>dictumst</a:t>
            </a:r>
            <a:r>
              <a:rPr lang="da-DK" sz="1400" b="0" dirty="0">
                <a:solidFill>
                  <a:schemeClr val="tx1"/>
                </a:solidFill>
              </a:rPr>
              <a:t>. </a:t>
            </a:r>
          </a:p>
          <a:p>
            <a:pPr fontAlgn="auto">
              <a:spcAft>
                <a:spcPct val="0"/>
              </a:spcAft>
            </a:pPr>
            <a:r>
              <a:rPr lang="da-DK" sz="1400" b="0" dirty="0" err="1">
                <a:solidFill>
                  <a:schemeClr val="tx1"/>
                </a:solidFill>
              </a:rPr>
              <a:t>Nullam</a:t>
            </a:r>
            <a:r>
              <a:rPr lang="da-DK" sz="1400" b="0" dirty="0">
                <a:solidFill>
                  <a:schemeClr val="tx1"/>
                </a:solidFill>
              </a:rPr>
              <a:t> </a:t>
            </a:r>
            <a:r>
              <a:rPr lang="da-DK" sz="1400" b="0" dirty="0" err="1">
                <a:solidFill>
                  <a:schemeClr val="tx1"/>
                </a:solidFill>
              </a:rPr>
              <a:t>semper</a:t>
            </a:r>
            <a:r>
              <a:rPr lang="da-DK" sz="1400" b="0" dirty="0">
                <a:solidFill>
                  <a:schemeClr val="tx1"/>
                </a:solidFill>
              </a:rPr>
              <a:t> </a:t>
            </a:r>
            <a:r>
              <a:rPr lang="da-DK" sz="1400" b="0" dirty="0" err="1">
                <a:solidFill>
                  <a:schemeClr val="tx1"/>
                </a:solidFill>
              </a:rPr>
              <a:t>erat</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odio</a:t>
            </a:r>
            <a:r>
              <a:rPr lang="da-DK" sz="1400" b="0" dirty="0">
                <a:solidFill>
                  <a:schemeClr val="tx1"/>
                </a:solidFill>
              </a:rPr>
              <a:t> </a:t>
            </a:r>
            <a:r>
              <a:rPr lang="da-DK" sz="1400" b="0" dirty="0" err="1">
                <a:solidFill>
                  <a:schemeClr val="tx1"/>
                </a:solidFill>
              </a:rPr>
              <a:t>accumsan</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lacina</a:t>
            </a:r>
            <a:r>
              <a:rPr lang="da-DK" sz="1400" b="0" dirty="0">
                <a:solidFill>
                  <a:schemeClr val="tx1"/>
                </a:solidFill>
              </a:rPr>
              <a:t> </a:t>
            </a:r>
            <a:r>
              <a:rPr lang="da-DK" sz="1400" b="0" dirty="0" err="1">
                <a:solidFill>
                  <a:schemeClr val="tx1"/>
                </a:solidFill>
              </a:rPr>
              <a:t>orci</a:t>
            </a:r>
            <a:r>
              <a:rPr lang="da-DK" sz="1400" b="0" dirty="0">
                <a:solidFill>
                  <a:schemeClr val="tx1"/>
                </a:solidFill>
              </a:rPr>
              <a:t> </a:t>
            </a:r>
            <a:r>
              <a:rPr lang="da-DK" sz="1400" b="0" dirty="0" err="1">
                <a:solidFill>
                  <a:schemeClr val="tx1"/>
                </a:solidFill>
              </a:rPr>
              <a:t>imperdiet</a:t>
            </a:r>
            <a:r>
              <a:rPr lang="da-DK" sz="1400" b="0" dirty="0">
                <a:solidFill>
                  <a:schemeClr val="tx1"/>
                </a:solidFill>
              </a:rPr>
              <a:t>. </a:t>
            </a:r>
            <a:r>
              <a:rPr lang="da-DK" sz="1400" b="0" dirty="0" err="1">
                <a:solidFill>
                  <a:schemeClr val="tx1"/>
                </a:solidFill>
              </a:rPr>
              <a:t>Morbi</a:t>
            </a:r>
            <a:r>
              <a:rPr lang="da-DK" sz="1400" b="0" dirty="0">
                <a:solidFill>
                  <a:schemeClr val="tx1"/>
                </a:solidFill>
              </a:rPr>
              <a:t> </a:t>
            </a:r>
            <a:r>
              <a:rPr lang="da-DK" sz="1400" b="0" dirty="0" err="1">
                <a:solidFill>
                  <a:schemeClr val="tx1"/>
                </a:solidFill>
              </a:rPr>
              <a:t>eu</a:t>
            </a:r>
            <a:r>
              <a:rPr lang="da-DK" sz="1400" b="0" dirty="0">
                <a:solidFill>
                  <a:schemeClr val="tx1"/>
                </a:solidFill>
              </a:rPr>
              <a:t> </a:t>
            </a:r>
            <a:r>
              <a:rPr lang="da-DK" sz="1400" b="0" dirty="0" err="1">
                <a:solidFill>
                  <a:schemeClr val="tx1"/>
                </a:solidFill>
              </a:rPr>
              <a:t>sapien</a:t>
            </a:r>
            <a:r>
              <a:rPr lang="da-DK" sz="1400" b="0" dirty="0">
                <a:solidFill>
                  <a:schemeClr val="tx1"/>
                </a:solidFill>
              </a:rPr>
              <a:t> </a:t>
            </a:r>
            <a:r>
              <a:rPr lang="da-DK" sz="1400" b="0" dirty="0" err="1">
                <a:solidFill>
                  <a:schemeClr val="tx1"/>
                </a:solidFill>
              </a:rPr>
              <a:t>suscipit</a:t>
            </a:r>
            <a:r>
              <a:rPr lang="da-DK" sz="1400" b="0" dirty="0">
                <a:solidFill>
                  <a:schemeClr val="tx1"/>
                </a:solidFill>
              </a:rPr>
              <a:t> </a:t>
            </a:r>
            <a:r>
              <a:rPr lang="da-DK" sz="1400" b="0" dirty="0" err="1">
                <a:solidFill>
                  <a:schemeClr val="tx1"/>
                </a:solidFill>
              </a:rPr>
              <a:t>nibh</a:t>
            </a:r>
            <a:r>
              <a:rPr lang="da-DK" sz="1400" b="0" dirty="0">
                <a:solidFill>
                  <a:schemeClr val="tx1"/>
                </a:solidFill>
              </a:rPr>
              <a:t> </a:t>
            </a:r>
            <a:r>
              <a:rPr lang="da-DK" sz="1400" b="0" dirty="0" err="1">
                <a:solidFill>
                  <a:schemeClr val="tx1"/>
                </a:solidFill>
              </a:rPr>
              <a:t>suscipit</a:t>
            </a:r>
            <a:r>
              <a:rPr lang="da-DK" sz="1400" b="0" dirty="0">
                <a:solidFill>
                  <a:schemeClr val="tx1"/>
                </a:solidFill>
              </a:rPr>
              <a:t> tempus ac et </a:t>
            </a:r>
            <a:r>
              <a:rPr lang="da-DK" sz="1400" b="0" dirty="0" err="1">
                <a:solidFill>
                  <a:schemeClr val="tx1"/>
                </a:solidFill>
              </a:rPr>
              <a:t>purus</a:t>
            </a:r>
            <a:r>
              <a:rPr lang="da-DK" sz="1400" b="0" dirty="0">
                <a:solidFill>
                  <a:schemeClr val="tx1"/>
                </a:solidFill>
              </a:rPr>
              <a:t>. </a:t>
            </a:r>
            <a:r>
              <a:rPr lang="da-DK" sz="1400" b="0" dirty="0" err="1">
                <a:solidFill>
                  <a:schemeClr val="tx1"/>
                </a:solidFill>
              </a:rPr>
              <a:t>Fusce</a:t>
            </a:r>
            <a:r>
              <a:rPr lang="da-DK" sz="1400" b="0" dirty="0">
                <a:solidFill>
                  <a:schemeClr val="tx1"/>
                </a:solidFill>
              </a:rPr>
              <a:t> ac </a:t>
            </a:r>
            <a:r>
              <a:rPr lang="da-DK" sz="1400" b="0" dirty="0" err="1">
                <a:solidFill>
                  <a:schemeClr val="tx1"/>
                </a:solidFill>
              </a:rPr>
              <a:t>bibemdum</a:t>
            </a:r>
            <a:r>
              <a:rPr lang="da-DK" sz="1400" b="0" dirty="0">
                <a:solidFill>
                  <a:schemeClr val="tx1"/>
                </a:solidFill>
              </a:rPr>
              <a:t> </a:t>
            </a:r>
            <a:r>
              <a:rPr lang="da-DK" sz="1400" b="0" dirty="0" err="1">
                <a:solidFill>
                  <a:schemeClr val="tx1"/>
                </a:solidFill>
              </a:rPr>
              <a:t>mauris</a:t>
            </a:r>
            <a:r>
              <a:rPr lang="da-DK" sz="1400" b="0" dirty="0">
                <a:solidFill>
                  <a:schemeClr val="tx1"/>
                </a:solidFill>
              </a:rPr>
              <a:t>. </a:t>
            </a:r>
            <a:r>
              <a:rPr lang="da-DK" sz="1400" b="0" dirty="0" err="1">
                <a:solidFill>
                  <a:schemeClr val="tx1"/>
                </a:solidFill>
              </a:rPr>
              <a:t>Proin</a:t>
            </a:r>
            <a:r>
              <a:rPr lang="da-DK" sz="1400" b="0" dirty="0">
                <a:solidFill>
                  <a:schemeClr val="tx1"/>
                </a:solidFill>
              </a:rPr>
              <a:t> ac </a:t>
            </a:r>
            <a:r>
              <a:rPr lang="da-DK" sz="1400" b="0" dirty="0" err="1">
                <a:solidFill>
                  <a:schemeClr val="tx1"/>
                </a:solidFill>
              </a:rPr>
              <a:t>magna</a:t>
            </a:r>
            <a:r>
              <a:rPr lang="da-DK" sz="1400" b="0" dirty="0">
                <a:solidFill>
                  <a:schemeClr val="tx1"/>
                </a:solidFill>
              </a:rPr>
              <a:t> sit </a:t>
            </a:r>
            <a:r>
              <a:rPr lang="da-DK" sz="1400" b="0" dirty="0" err="1">
                <a:solidFill>
                  <a:schemeClr val="tx1"/>
                </a:solidFill>
              </a:rPr>
              <a:t>amet</a:t>
            </a:r>
            <a:r>
              <a:rPr lang="da-DK" sz="1400" b="0" dirty="0">
                <a:solidFill>
                  <a:schemeClr val="tx1"/>
                </a:solidFill>
              </a:rPr>
              <a:t> </a:t>
            </a:r>
            <a:r>
              <a:rPr lang="da-DK" sz="1400" b="0" dirty="0" err="1">
                <a:solidFill>
                  <a:schemeClr val="tx1"/>
                </a:solidFill>
              </a:rPr>
              <a:t>velit</a:t>
            </a:r>
            <a:r>
              <a:rPr lang="da-DK" sz="1400" b="0" dirty="0">
                <a:solidFill>
                  <a:schemeClr val="tx1"/>
                </a:solidFill>
              </a:rPr>
              <a:t> </a:t>
            </a:r>
            <a:r>
              <a:rPr lang="da-DK" sz="1400" b="0" dirty="0" err="1">
                <a:solidFill>
                  <a:schemeClr val="tx1"/>
                </a:solidFill>
              </a:rPr>
              <a:t>tincidunt</a:t>
            </a:r>
            <a:r>
              <a:rPr lang="da-DK" sz="1400" b="0" dirty="0">
                <a:solidFill>
                  <a:schemeClr val="tx1"/>
                </a:solidFill>
              </a:rPr>
              <a:t> </a:t>
            </a:r>
            <a:r>
              <a:rPr lang="da-DK" sz="1400" b="0" dirty="0" err="1">
                <a:solidFill>
                  <a:schemeClr val="tx1"/>
                </a:solidFill>
              </a:rPr>
              <a:t>fringilla</a:t>
            </a:r>
            <a:r>
              <a:rPr lang="da-DK" sz="1400" b="0" dirty="0">
                <a:solidFill>
                  <a:schemeClr val="tx1"/>
                </a:solidFill>
              </a:rPr>
              <a:t> </a:t>
            </a:r>
            <a:r>
              <a:rPr lang="da-DK" sz="1400" b="0" dirty="0" err="1">
                <a:solidFill>
                  <a:schemeClr val="tx1"/>
                </a:solidFill>
              </a:rPr>
              <a:t>sed</a:t>
            </a:r>
            <a:r>
              <a:rPr lang="da-DK" sz="1400" b="0" dirty="0">
                <a:solidFill>
                  <a:schemeClr val="tx1"/>
                </a:solidFill>
              </a:rPr>
              <a:t> in </a:t>
            </a:r>
            <a:r>
              <a:rPr lang="da-DK" sz="1400" b="0" dirty="0" err="1">
                <a:solidFill>
                  <a:schemeClr val="tx1"/>
                </a:solidFill>
              </a:rPr>
              <a:t>tortor</a:t>
            </a:r>
            <a:r>
              <a:rPr lang="da-DK" sz="1400" b="0" dirty="0">
                <a:solidFill>
                  <a:schemeClr val="tx1"/>
                </a:solidFill>
              </a:rPr>
              <a:t>. Vivamus </a:t>
            </a:r>
            <a:r>
              <a:rPr lang="da-DK" sz="1400" b="0" dirty="0" err="1">
                <a:solidFill>
                  <a:schemeClr val="tx1"/>
                </a:solidFill>
              </a:rPr>
              <a:t>ut</a:t>
            </a:r>
            <a:r>
              <a:rPr lang="da-DK" sz="1400" b="0" dirty="0">
                <a:solidFill>
                  <a:schemeClr val="tx1"/>
                </a:solidFill>
              </a:rPr>
              <a:t> </a:t>
            </a:r>
            <a:r>
              <a:rPr lang="da-DK" sz="1400" b="0" dirty="0" err="1">
                <a:solidFill>
                  <a:schemeClr val="tx1"/>
                </a:solidFill>
              </a:rPr>
              <a:t>ligula</a:t>
            </a:r>
            <a:r>
              <a:rPr lang="da-DK" sz="1400" b="0" dirty="0">
                <a:solidFill>
                  <a:schemeClr val="tx1"/>
                </a:solidFill>
              </a:rPr>
              <a:t> </a:t>
            </a:r>
            <a:r>
              <a:rPr lang="da-DK" sz="1400" b="0" dirty="0" err="1">
                <a:solidFill>
                  <a:schemeClr val="tx1"/>
                </a:solidFill>
              </a:rPr>
              <a:t>ipsum</a:t>
            </a:r>
            <a:r>
              <a:rPr lang="da-DK" sz="1400" b="0" dirty="0">
                <a:solidFill>
                  <a:schemeClr val="tx1"/>
                </a:solidFill>
              </a:rPr>
              <a:t>. </a:t>
            </a:r>
          </a:p>
          <a:p>
            <a:pPr fontAlgn="auto">
              <a:spcAft>
                <a:spcPct val="0"/>
              </a:spcAft>
            </a:pPr>
            <a:r>
              <a:rPr lang="da-DK" sz="1400" b="0" dirty="0" err="1">
                <a:solidFill>
                  <a:schemeClr val="tx1"/>
                </a:solidFill>
              </a:rPr>
              <a:t>Suspendisse</a:t>
            </a:r>
            <a:r>
              <a:rPr lang="da-DK" sz="1400" b="0" dirty="0">
                <a:solidFill>
                  <a:schemeClr val="tx1"/>
                </a:solidFill>
              </a:rPr>
              <a:t> </a:t>
            </a:r>
            <a:r>
              <a:rPr lang="da-DK" sz="1400" b="0" dirty="0" err="1">
                <a:solidFill>
                  <a:schemeClr val="tx1"/>
                </a:solidFill>
              </a:rPr>
              <a:t>efficitur</a:t>
            </a:r>
            <a:r>
              <a:rPr lang="da-DK" sz="1400" b="0" dirty="0">
                <a:solidFill>
                  <a:schemeClr val="tx1"/>
                </a:solidFill>
              </a:rPr>
              <a:t> vitae </a:t>
            </a:r>
            <a:r>
              <a:rPr lang="da-DK" sz="1400" b="0" dirty="0" err="1">
                <a:solidFill>
                  <a:schemeClr val="tx1"/>
                </a:solidFill>
              </a:rPr>
              <a:t>lacus</a:t>
            </a:r>
            <a:r>
              <a:rPr lang="da-DK" sz="1400" b="0" dirty="0">
                <a:solidFill>
                  <a:schemeClr val="tx1"/>
                </a:solidFill>
              </a:rPr>
              <a:t> a </a:t>
            </a:r>
            <a:r>
              <a:rPr lang="da-DK" sz="1400" b="0" dirty="0" err="1">
                <a:solidFill>
                  <a:schemeClr val="tx1"/>
                </a:solidFill>
              </a:rPr>
              <a:t>euismod</a:t>
            </a:r>
            <a:r>
              <a:rPr lang="da-DK" sz="1400" b="0" dirty="0">
                <a:solidFill>
                  <a:schemeClr val="tx1"/>
                </a:solidFill>
              </a:rPr>
              <a:t>. </a:t>
            </a:r>
            <a:r>
              <a:rPr lang="da-DK" sz="1400" b="0" dirty="0" err="1">
                <a:solidFill>
                  <a:schemeClr val="tx1"/>
                </a:solidFill>
              </a:rPr>
              <a:t>Donec</a:t>
            </a:r>
            <a:r>
              <a:rPr lang="da-DK" sz="1400" b="0" dirty="0">
                <a:solidFill>
                  <a:schemeClr val="tx1"/>
                </a:solidFill>
              </a:rPr>
              <a:t> at ex </a:t>
            </a:r>
            <a:r>
              <a:rPr lang="da-DK" sz="1400" b="0" dirty="0" err="1">
                <a:solidFill>
                  <a:schemeClr val="tx1"/>
                </a:solidFill>
              </a:rPr>
              <a:t>ex</a:t>
            </a:r>
            <a:r>
              <a:rPr lang="da-DK" sz="1400" b="0" dirty="0">
                <a:solidFill>
                  <a:schemeClr val="tx1"/>
                </a:solidFill>
              </a:rPr>
              <a:t>. </a:t>
            </a:r>
            <a:r>
              <a:rPr lang="da-DK" sz="1400" b="0" dirty="0" err="1">
                <a:solidFill>
                  <a:schemeClr val="tx1"/>
                </a:solidFill>
              </a:rPr>
              <a:t>Pellentesque</a:t>
            </a:r>
            <a:r>
              <a:rPr lang="da-DK" sz="1400" b="0" dirty="0">
                <a:solidFill>
                  <a:schemeClr val="tx1"/>
                </a:solidFill>
              </a:rPr>
              <a:t> </a:t>
            </a:r>
            <a:r>
              <a:rPr lang="da-DK" sz="1400" b="0" dirty="0" err="1">
                <a:solidFill>
                  <a:schemeClr val="tx1"/>
                </a:solidFill>
              </a:rPr>
              <a:t>euismod</a:t>
            </a:r>
            <a:r>
              <a:rPr lang="da-DK" sz="1400" b="0" dirty="0">
                <a:solidFill>
                  <a:schemeClr val="tx1"/>
                </a:solidFill>
              </a:rPr>
              <a:t> </a:t>
            </a:r>
            <a:r>
              <a:rPr lang="da-DK" sz="1400" b="0" dirty="0" err="1">
                <a:solidFill>
                  <a:schemeClr val="tx1"/>
                </a:solidFill>
              </a:rPr>
              <a:t>faucibus</a:t>
            </a:r>
            <a:r>
              <a:rPr lang="da-DK" sz="1400" b="0" dirty="0">
                <a:solidFill>
                  <a:schemeClr val="tx1"/>
                </a:solidFill>
              </a:rPr>
              <a:t> </a:t>
            </a:r>
            <a:r>
              <a:rPr lang="da-DK" sz="1400" b="0" dirty="0" err="1">
                <a:solidFill>
                  <a:schemeClr val="tx1"/>
                </a:solidFill>
              </a:rPr>
              <a:t>quam</a:t>
            </a:r>
            <a:r>
              <a:rPr lang="da-DK" sz="1400" b="0" dirty="0">
                <a:solidFill>
                  <a:schemeClr val="tx1"/>
                </a:solidFill>
              </a:rPr>
              <a:t> eget </a:t>
            </a:r>
            <a:r>
              <a:rPr lang="da-DK" sz="1400" b="0" dirty="0" err="1">
                <a:solidFill>
                  <a:schemeClr val="tx1"/>
                </a:solidFill>
              </a:rPr>
              <a:t>gravida</a:t>
            </a:r>
            <a:r>
              <a:rPr lang="da-DK" sz="1400" b="0" dirty="0">
                <a:solidFill>
                  <a:schemeClr val="tx1"/>
                </a:solidFill>
              </a:rPr>
              <a:t>. Mauris at </a:t>
            </a:r>
            <a:r>
              <a:rPr lang="da-DK" sz="1400" b="0" dirty="0" err="1">
                <a:solidFill>
                  <a:schemeClr val="tx1"/>
                </a:solidFill>
              </a:rPr>
              <a:t>rutrum</a:t>
            </a:r>
            <a:r>
              <a:rPr lang="da-DK" sz="1400" b="0" dirty="0">
                <a:solidFill>
                  <a:schemeClr val="tx1"/>
                </a:solidFill>
              </a:rPr>
              <a:t> </a:t>
            </a:r>
            <a:r>
              <a:rPr lang="da-DK" sz="1400" b="0" dirty="0" err="1">
                <a:solidFill>
                  <a:schemeClr val="tx1"/>
                </a:solidFill>
              </a:rPr>
              <a:t>sapien</a:t>
            </a:r>
            <a:r>
              <a:rPr lang="da-DK" sz="1400" b="0" dirty="0">
                <a:solidFill>
                  <a:schemeClr val="tx1"/>
                </a:solidFill>
              </a:rPr>
              <a:t>, </a:t>
            </a:r>
            <a:r>
              <a:rPr lang="da-DK" sz="1400" b="0" dirty="0" err="1">
                <a:solidFill>
                  <a:schemeClr val="tx1"/>
                </a:solidFill>
              </a:rPr>
              <a:t>fringilla</a:t>
            </a:r>
            <a:r>
              <a:rPr lang="da-DK" sz="1400" b="0" dirty="0">
                <a:solidFill>
                  <a:schemeClr val="tx1"/>
                </a:solidFill>
              </a:rPr>
              <a:t> </a:t>
            </a:r>
            <a:r>
              <a:rPr lang="da-DK" sz="1400" b="0" dirty="0" err="1">
                <a:solidFill>
                  <a:schemeClr val="tx1"/>
                </a:solidFill>
              </a:rPr>
              <a:t>elit</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pulvinar</a:t>
            </a:r>
            <a:r>
              <a:rPr lang="da-DK" sz="1400" b="0" dirty="0">
                <a:solidFill>
                  <a:schemeClr val="tx1"/>
                </a:solidFill>
              </a:rPr>
              <a:t> </a:t>
            </a:r>
            <a:r>
              <a:rPr lang="da-DK" sz="1400" b="0" dirty="0" err="1">
                <a:solidFill>
                  <a:schemeClr val="tx1"/>
                </a:solidFill>
              </a:rPr>
              <a:t>blandit</a:t>
            </a:r>
            <a:r>
              <a:rPr lang="da-DK" sz="1400" b="0" dirty="0">
                <a:solidFill>
                  <a:schemeClr val="tx1"/>
                </a:solidFill>
              </a:rPr>
              <a:t> </a:t>
            </a:r>
            <a:r>
              <a:rPr lang="da-DK" sz="1400" b="0" dirty="0" err="1">
                <a:solidFill>
                  <a:schemeClr val="tx1"/>
                </a:solidFill>
              </a:rPr>
              <a:t>convallis</a:t>
            </a:r>
            <a:r>
              <a:rPr lang="da-DK" sz="1400" b="0" dirty="0">
                <a:solidFill>
                  <a:schemeClr val="tx1"/>
                </a:solidFill>
              </a:rPr>
              <a:t>.</a:t>
            </a:r>
          </a:p>
          <a:p>
            <a:pPr fontAlgn="auto">
              <a:spcAft>
                <a:spcPct val="0"/>
              </a:spcAft>
            </a:pPr>
            <a:r>
              <a:rPr lang="da-DK" sz="1400" b="0" dirty="0" err="1">
                <a:solidFill>
                  <a:schemeClr val="tx1"/>
                </a:solidFill>
              </a:rPr>
              <a:t>Phasellus</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neque</a:t>
            </a:r>
            <a:r>
              <a:rPr lang="da-DK" sz="1400" b="0" dirty="0">
                <a:solidFill>
                  <a:schemeClr val="tx1"/>
                </a:solidFill>
              </a:rPr>
              <a:t> sodales, </a:t>
            </a:r>
            <a:r>
              <a:rPr lang="da-DK" sz="1400" b="0" dirty="0" err="1">
                <a:solidFill>
                  <a:schemeClr val="tx1"/>
                </a:solidFill>
              </a:rPr>
              <a:t>ornare</a:t>
            </a:r>
            <a:r>
              <a:rPr lang="da-DK" sz="1400" b="0" dirty="0">
                <a:solidFill>
                  <a:schemeClr val="tx1"/>
                </a:solidFill>
              </a:rPr>
              <a:t> </a:t>
            </a:r>
            <a:r>
              <a:rPr lang="da-DK" sz="1400" b="0" dirty="0" err="1">
                <a:solidFill>
                  <a:schemeClr val="tx1"/>
                </a:solidFill>
              </a:rPr>
              <a:t>purus</a:t>
            </a:r>
            <a:r>
              <a:rPr lang="da-DK" sz="1400" b="0" dirty="0">
                <a:solidFill>
                  <a:schemeClr val="tx1"/>
                </a:solidFill>
              </a:rPr>
              <a:t> </a:t>
            </a:r>
            <a:r>
              <a:rPr lang="da-DK" sz="1400" b="0" dirty="0" err="1">
                <a:solidFill>
                  <a:schemeClr val="tx1"/>
                </a:solidFill>
              </a:rPr>
              <a:t>ut</a:t>
            </a:r>
            <a:r>
              <a:rPr lang="da-DK" sz="1400" b="0" dirty="0">
                <a:solidFill>
                  <a:schemeClr val="tx1"/>
                </a:solidFill>
              </a:rPr>
              <a:t>, </a:t>
            </a:r>
            <a:r>
              <a:rPr lang="da-DK" sz="1400" b="0" dirty="0" err="1">
                <a:solidFill>
                  <a:schemeClr val="tx1"/>
                </a:solidFill>
              </a:rPr>
              <a:t>euismod</a:t>
            </a:r>
            <a:r>
              <a:rPr lang="da-DK" sz="1400" b="0" dirty="0">
                <a:solidFill>
                  <a:schemeClr val="tx1"/>
                </a:solidFill>
              </a:rPr>
              <a:t> ex. </a:t>
            </a:r>
            <a:r>
              <a:rPr lang="da-DK" sz="1400" b="0" dirty="0" err="1">
                <a:solidFill>
                  <a:schemeClr val="tx1"/>
                </a:solidFill>
              </a:rPr>
              <a:t>Sed</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quam</a:t>
            </a:r>
            <a:r>
              <a:rPr lang="da-DK" sz="1400" b="0" dirty="0">
                <a:solidFill>
                  <a:schemeClr val="tx1"/>
                </a:solidFill>
              </a:rPr>
              <a:t> vitae </a:t>
            </a:r>
            <a:r>
              <a:rPr lang="da-DK" sz="1400" b="0" dirty="0" err="1">
                <a:solidFill>
                  <a:schemeClr val="tx1"/>
                </a:solidFill>
              </a:rPr>
              <a:t>nisi</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tincidunt</a:t>
            </a:r>
            <a:r>
              <a:rPr lang="da-DK" sz="1400" b="0" dirty="0">
                <a:solidFill>
                  <a:schemeClr val="tx1"/>
                </a:solidFill>
              </a:rPr>
              <a:t>. </a:t>
            </a:r>
            <a:r>
              <a:rPr lang="da-DK" sz="1400" b="0" dirty="0" err="1">
                <a:solidFill>
                  <a:schemeClr val="tx1"/>
                </a:solidFill>
              </a:rPr>
              <a:t>Nullam</a:t>
            </a:r>
            <a:r>
              <a:rPr lang="da-DK" sz="1400" b="0" dirty="0">
                <a:solidFill>
                  <a:schemeClr val="tx1"/>
                </a:solidFill>
              </a:rPr>
              <a:t> </a:t>
            </a:r>
            <a:r>
              <a:rPr lang="da-DK" sz="1400" b="0" dirty="0" err="1">
                <a:solidFill>
                  <a:schemeClr val="tx1"/>
                </a:solidFill>
              </a:rPr>
              <a:t>vulputate</a:t>
            </a:r>
            <a:r>
              <a:rPr lang="da-DK" sz="1400" b="0" dirty="0">
                <a:solidFill>
                  <a:schemeClr val="tx1"/>
                </a:solidFill>
              </a:rPr>
              <a:t> </a:t>
            </a:r>
            <a:r>
              <a:rPr lang="da-DK" sz="1400" b="0" dirty="0" err="1">
                <a:solidFill>
                  <a:schemeClr val="tx1"/>
                </a:solidFill>
              </a:rPr>
              <a:t>lectus</a:t>
            </a:r>
            <a:r>
              <a:rPr lang="da-DK" sz="1400" b="0" dirty="0">
                <a:solidFill>
                  <a:schemeClr val="tx1"/>
                </a:solidFill>
              </a:rPr>
              <a:t> </a:t>
            </a:r>
            <a:r>
              <a:rPr lang="da-DK" sz="1400" b="0" dirty="0" err="1">
                <a:solidFill>
                  <a:schemeClr val="tx1"/>
                </a:solidFill>
              </a:rPr>
              <a:t>lectus</a:t>
            </a:r>
            <a:r>
              <a:rPr lang="da-DK" sz="1400" b="0" dirty="0">
                <a:solidFill>
                  <a:schemeClr val="tx1"/>
                </a:solidFill>
              </a:rPr>
              <a:t>, a </a:t>
            </a:r>
            <a:r>
              <a:rPr lang="da-DK" sz="1400" b="0" dirty="0" err="1">
                <a:solidFill>
                  <a:schemeClr val="tx1"/>
                </a:solidFill>
              </a:rPr>
              <a:t>lacina</a:t>
            </a:r>
            <a:r>
              <a:rPr lang="da-DK" sz="1400" b="0" dirty="0">
                <a:solidFill>
                  <a:schemeClr val="tx1"/>
                </a:solidFill>
              </a:rPr>
              <a:t> eros </a:t>
            </a:r>
            <a:r>
              <a:rPr lang="da-DK" sz="1400" b="0" dirty="0" err="1">
                <a:solidFill>
                  <a:schemeClr val="tx1"/>
                </a:solidFill>
              </a:rPr>
              <a:t>imperdiet</a:t>
            </a:r>
            <a:r>
              <a:rPr lang="da-DK" sz="1400" b="0" dirty="0">
                <a:solidFill>
                  <a:schemeClr val="tx1"/>
                </a:solidFill>
              </a:rPr>
              <a:t> id. </a:t>
            </a:r>
            <a:r>
              <a:rPr lang="da-DK" sz="1400" b="0" dirty="0" err="1">
                <a:solidFill>
                  <a:schemeClr val="tx1"/>
                </a:solidFill>
              </a:rPr>
              <a:t>Sed</a:t>
            </a:r>
            <a:r>
              <a:rPr lang="da-DK" sz="1400" b="0" dirty="0">
                <a:solidFill>
                  <a:schemeClr val="tx1"/>
                </a:solidFill>
              </a:rPr>
              <a:t> </a:t>
            </a:r>
            <a:r>
              <a:rPr lang="da-DK" sz="1400" b="0" dirty="0" err="1">
                <a:solidFill>
                  <a:schemeClr val="tx1"/>
                </a:solidFill>
              </a:rPr>
              <a:t>elit</a:t>
            </a:r>
            <a:r>
              <a:rPr lang="da-DK" sz="1400" b="0" dirty="0">
                <a:solidFill>
                  <a:schemeClr val="tx1"/>
                </a:solidFill>
              </a:rPr>
              <a:t> </a:t>
            </a:r>
            <a:r>
              <a:rPr lang="da-DK" sz="1400" b="0" dirty="0" err="1">
                <a:solidFill>
                  <a:schemeClr val="tx1"/>
                </a:solidFill>
              </a:rPr>
              <a:t>risus</a:t>
            </a:r>
            <a:r>
              <a:rPr lang="da-DK" sz="1400" b="0" dirty="0">
                <a:solidFill>
                  <a:schemeClr val="tx1"/>
                </a:solidFill>
              </a:rPr>
              <a:t>, </a:t>
            </a:r>
            <a:r>
              <a:rPr lang="da-DK" sz="1400" b="0" dirty="0" err="1">
                <a:solidFill>
                  <a:schemeClr val="tx1"/>
                </a:solidFill>
              </a:rPr>
              <a:t>bibendum</a:t>
            </a:r>
            <a:r>
              <a:rPr lang="da-DK" sz="1400" b="0" dirty="0">
                <a:solidFill>
                  <a:schemeClr val="tx1"/>
                </a:solidFill>
              </a:rPr>
              <a:t> </a:t>
            </a:r>
            <a:r>
              <a:rPr lang="da-DK" sz="1400" b="0" dirty="0" err="1">
                <a:solidFill>
                  <a:schemeClr val="tx1"/>
                </a:solidFill>
              </a:rPr>
              <a:t>eu</a:t>
            </a:r>
            <a:r>
              <a:rPr lang="da-DK" sz="1400" b="0" dirty="0">
                <a:solidFill>
                  <a:schemeClr val="tx1"/>
                </a:solidFill>
              </a:rPr>
              <a:t> </a:t>
            </a:r>
            <a:r>
              <a:rPr lang="da-DK" sz="1400" b="0" dirty="0" err="1">
                <a:solidFill>
                  <a:schemeClr val="tx1"/>
                </a:solidFill>
              </a:rPr>
              <a:t>neque</a:t>
            </a:r>
            <a:r>
              <a:rPr lang="da-DK" sz="1400" b="0" dirty="0">
                <a:solidFill>
                  <a:schemeClr val="tx1"/>
                </a:solidFill>
              </a:rPr>
              <a:t> ac, dictum tempus </a:t>
            </a:r>
            <a:r>
              <a:rPr lang="da-DK" sz="1400" b="0" dirty="0" err="1">
                <a:solidFill>
                  <a:schemeClr val="tx1"/>
                </a:solidFill>
              </a:rPr>
              <a:t>ante</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blandit</a:t>
            </a:r>
            <a:r>
              <a:rPr lang="da-DK" sz="1400" b="0" dirty="0">
                <a:solidFill>
                  <a:schemeClr val="tx1"/>
                </a:solidFill>
              </a:rPr>
              <a:t> </a:t>
            </a:r>
            <a:r>
              <a:rPr lang="da-DK" sz="1400" b="0" dirty="0" err="1">
                <a:solidFill>
                  <a:schemeClr val="tx1"/>
                </a:solidFill>
              </a:rPr>
              <a:t>ut</a:t>
            </a:r>
            <a:r>
              <a:rPr lang="da-DK" sz="1400" b="0" dirty="0">
                <a:solidFill>
                  <a:schemeClr val="tx1"/>
                </a:solidFill>
              </a:rPr>
              <a:t> libero vel </a:t>
            </a:r>
            <a:r>
              <a:rPr lang="da-DK" sz="1400" b="0" dirty="0" err="1">
                <a:solidFill>
                  <a:schemeClr val="tx1"/>
                </a:solidFill>
              </a:rPr>
              <a:t>elementum</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dapibus</a:t>
            </a:r>
            <a:r>
              <a:rPr lang="da-DK" sz="1400" b="0" dirty="0">
                <a:solidFill>
                  <a:schemeClr val="tx1"/>
                </a:solidFill>
              </a:rPr>
              <a:t> </a:t>
            </a:r>
            <a:r>
              <a:rPr lang="da-DK" sz="1400" b="0" dirty="0" err="1">
                <a:solidFill>
                  <a:schemeClr val="tx1"/>
                </a:solidFill>
              </a:rPr>
              <a:t>bebendum</a:t>
            </a:r>
            <a:r>
              <a:rPr lang="da-DK" sz="1400" b="0" dirty="0">
                <a:solidFill>
                  <a:schemeClr val="tx1"/>
                </a:solidFill>
              </a:rPr>
              <a:t> mi, </a:t>
            </a:r>
            <a:r>
              <a:rPr lang="da-DK" sz="1400" b="0" dirty="0" err="1">
                <a:solidFill>
                  <a:schemeClr val="tx1"/>
                </a:solidFill>
              </a:rPr>
              <a:t>mollis</a:t>
            </a:r>
            <a:r>
              <a:rPr lang="da-DK" sz="1400" b="0" dirty="0">
                <a:solidFill>
                  <a:schemeClr val="tx1"/>
                </a:solidFill>
              </a:rPr>
              <a:t> </a:t>
            </a:r>
            <a:r>
              <a:rPr lang="da-DK" sz="1400" b="0" dirty="0" err="1">
                <a:solidFill>
                  <a:schemeClr val="tx1"/>
                </a:solidFill>
              </a:rPr>
              <a:t>pellen</a:t>
            </a:r>
            <a:r>
              <a:rPr lang="da-DK" sz="1400" b="0" dirty="0">
                <a:solidFill>
                  <a:schemeClr val="tx1"/>
                </a:solidFill>
              </a:rPr>
              <a:t> </a:t>
            </a:r>
            <a:r>
              <a:rPr lang="da-DK" sz="1400" b="0" dirty="0" err="1">
                <a:solidFill>
                  <a:schemeClr val="tx1"/>
                </a:solidFill>
              </a:rPr>
              <a:t>tesque</a:t>
            </a:r>
            <a:r>
              <a:rPr lang="da-DK" sz="1400" b="0" dirty="0">
                <a:solidFill>
                  <a:schemeClr val="tx1"/>
                </a:solidFill>
              </a:rPr>
              <a:t> </a:t>
            </a:r>
            <a:r>
              <a:rPr lang="da-DK" sz="1400" b="0" dirty="0" err="1">
                <a:solidFill>
                  <a:schemeClr val="tx1"/>
                </a:solidFill>
              </a:rPr>
              <a:t>ante</a:t>
            </a:r>
            <a:r>
              <a:rPr lang="da-DK" sz="1400" b="0" dirty="0">
                <a:solidFill>
                  <a:schemeClr val="tx1"/>
                </a:solidFill>
              </a:rPr>
              <a:t> </a:t>
            </a:r>
            <a:r>
              <a:rPr lang="da-DK" sz="1400" b="0" dirty="0" err="1">
                <a:solidFill>
                  <a:schemeClr val="tx1"/>
                </a:solidFill>
              </a:rPr>
              <a:t>dignissim</a:t>
            </a:r>
            <a:r>
              <a:rPr lang="da-DK" sz="1400" b="0" dirty="0">
                <a:solidFill>
                  <a:schemeClr val="tx1"/>
                </a:solidFill>
              </a:rPr>
              <a:t> vel.</a:t>
            </a:r>
          </a:p>
          <a:p>
            <a:pPr fontAlgn="auto">
              <a:spcAft>
                <a:spcPct val="0"/>
              </a:spcAft>
            </a:pPr>
            <a:r>
              <a:rPr lang="da-DK" sz="1400" b="0" dirty="0" err="1">
                <a:solidFill>
                  <a:schemeClr val="tx1"/>
                </a:solidFill>
              </a:rPr>
              <a:t>Aliquam</a:t>
            </a:r>
            <a:r>
              <a:rPr lang="da-DK" sz="1400" b="0" dirty="0">
                <a:solidFill>
                  <a:schemeClr val="tx1"/>
                </a:solidFill>
              </a:rPr>
              <a:t> vitae </a:t>
            </a:r>
            <a:r>
              <a:rPr lang="da-DK" sz="1400" b="0" dirty="0" err="1">
                <a:solidFill>
                  <a:schemeClr val="tx1"/>
                </a:solidFill>
              </a:rPr>
              <a:t>convallis</a:t>
            </a:r>
            <a:r>
              <a:rPr lang="da-DK" sz="1400" b="0" dirty="0">
                <a:solidFill>
                  <a:schemeClr val="tx1"/>
                </a:solidFill>
              </a:rPr>
              <a:t> </a:t>
            </a:r>
            <a:r>
              <a:rPr lang="da-DK" sz="1400" b="0" dirty="0" err="1">
                <a:solidFill>
                  <a:schemeClr val="tx1"/>
                </a:solidFill>
              </a:rPr>
              <a:t>est</a:t>
            </a:r>
            <a:r>
              <a:rPr lang="da-DK" sz="1400" b="0" dirty="0">
                <a:solidFill>
                  <a:schemeClr val="tx1"/>
                </a:solidFill>
              </a:rPr>
              <a:t>. </a:t>
            </a:r>
            <a:r>
              <a:rPr lang="da-DK" sz="1400" b="0" dirty="0" err="1">
                <a:solidFill>
                  <a:schemeClr val="tx1"/>
                </a:solidFill>
              </a:rPr>
              <a:t>Sed</a:t>
            </a:r>
            <a:r>
              <a:rPr lang="da-DK" sz="1400" b="0" dirty="0">
                <a:solidFill>
                  <a:schemeClr val="tx1"/>
                </a:solidFill>
              </a:rPr>
              <a:t> non </a:t>
            </a:r>
            <a:r>
              <a:rPr lang="da-DK" sz="1400" b="0" dirty="0" err="1">
                <a:solidFill>
                  <a:schemeClr val="tx1"/>
                </a:solidFill>
              </a:rPr>
              <a:t>elit</a:t>
            </a:r>
            <a:r>
              <a:rPr lang="da-DK" sz="1400" b="0" dirty="0">
                <a:solidFill>
                  <a:schemeClr val="tx1"/>
                </a:solidFill>
              </a:rPr>
              <a:t> </a:t>
            </a:r>
            <a:r>
              <a:rPr lang="da-DK" sz="1400" b="0" dirty="0" err="1">
                <a:solidFill>
                  <a:schemeClr val="tx1"/>
                </a:solidFill>
              </a:rPr>
              <a:t>mattis</a:t>
            </a:r>
            <a:r>
              <a:rPr lang="da-DK" sz="1400" b="0" dirty="0">
                <a:solidFill>
                  <a:schemeClr val="tx1"/>
                </a:solidFill>
              </a:rPr>
              <a:t>, </a:t>
            </a:r>
            <a:r>
              <a:rPr lang="da-DK" sz="1400" b="0" dirty="0" err="1">
                <a:solidFill>
                  <a:schemeClr val="tx1"/>
                </a:solidFill>
              </a:rPr>
              <a:t>ullamcorper</a:t>
            </a:r>
            <a:r>
              <a:rPr lang="da-DK" sz="1400" b="0" dirty="0">
                <a:solidFill>
                  <a:schemeClr val="tx1"/>
                </a:solidFill>
              </a:rPr>
              <a:t> </a:t>
            </a:r>
            <a:r>
              <a:rPr lang="da-DK" sz="1400" b="0" dirty="0" err="1">
                <a:solidFill>
                  <a:schemeClr val="tx1"/>
                </a:solidFill>
              </a:rPr>
              <a:t>est</a:t>
            </a:r>
            <a:r>
              <a:rPr lang="da-DK" sz="1400" b="0" dirty="0">
                <a:solidFill>
                  <a:schemeClr val="tx1"/>
                </a:solidFill>
              </a:rPr>
              <a:t> ac, </a:t>
            </a:r>
            <a:r>
              <a:rPr lang="da-DK" sz="1400" b="0" dirty="0" err="1">
                <a:solidFill>
                  <a:schemeClr val="tx1"/>
                </a:solidFill>
              </a:rPr>
              <a:t>interdum</a:t>
            </a:r>
            <a:r>
              <a:rPr lang="da-DK" sz="1400" b="0" dirty="0">
                <a:solidFill>
                  <a:schemeClr val="tx1"/>
                </a:solidFill>
              </a:rPr>
              <a:t> </a:t>
            </a:r>
            <a:r>
              <a:rPr lang="da-DK" sz="1400" b="0" dirty="0" err="1">
                <a:solidFill>
                  <a:schemeClr val="tx1"/>
                </a:solidFill>
              </a:rPr>
              <a:t>dui</a:t>
            </a:r>
            <a:r>
              <a:rPr lang="da-DK" sz="1400" b="0" dirty="0">
                <a:solidFill>
                  <a:schemeClr val="tx1"/>
                </a:solidFill>
              </a:rPr>
              <a:t>. </a:t>
            </a:r>
            <a:r>
              <a:rPr lang="da-DK" sz="1400" b="0" dirty="0" err="1">
                <a:solidFill>
                  <a:schemeClr val="tx1"/>
                </a:solidFill>
              </a:rPr>
              <a:t>Maecenas</a:t>
            </a:r>
            <a:r>
              <a:rPr lang="da-DK" sz="1400" b="0" dirty="0">
                <a:solidFill>
                  <a:schemeClr val="tx1"/>
                </a:solidFill>
              </a:rPr>
              <a:t> ex </a:t>
            </a:r>
            <a:r>
              <a:rPr lang="da-DK" sz="1400" b="0" dirty="0" err="1">
                <a:solidFill>
                  <a:schemeClr val="tx1"/>
                </a:solidFill>
              </a:rPr>
              <a:t>urna</a:t>
            </a:r>
            <a:r>
              <a:rPr lang="da-DK" sz="1400" b="0" dirty="0">
                <a:solidFill>
                  <a:schemeClr val="tx1"/>
                </a:solidFill>
              </a:rPr>
              <a:t>, </a:t>
            </a:r>
            <a:r>
              <a:rPr lang="da-DK" sz="1400" b="0" dirty="0" err="1">
                <a:solidFill>
                  <a:schemeClr val="tx1"/>
                </a:solidFill>
              </a:rPr>
              <a:t>blandit</a:t>
            </a:r>
            <a:r>
              <a:rPr lang="da-DK" sz="1400" b="0" dirty="0">
                <a:solidFill>
                  <a:schemeClr val="tx1"/>
                </a:solidFill>
              </a:rPr>
              <a:t> at </a:t>
            </a:r>
            <a:r>
              <a:rPr lang="da-DK" sz="1400" b="0" dirty="0" err="1">
                <a:solidFill>
                  <a:schemeClr val="tx1"/>
                </a:solidFill>
              </a:rPr>
              <a:t>molestie</a:t>
            </a:r>
            <a:r>
              <a:rPr lang="da-DK" sz="1400" b="0" dirty="0">
                <a:solidFill>
                  <a:schemeClr val="tx1"/>
                </a:solidFill>
              </a:rPr>
              <a:t> non, </a:t>
            </a:r>
            <a:r>
              <a:rPr lang="da-DK" sz="1400" b="0" dirty="0" err="1">
                <a:solidFill>
                  <a:schemeClr val="tx1"/>
                </a:solidFill>
              </a:rPr>
              <a:t>ornare</a:t>
            </a:r>
            <a:r>
              <a:rPr lang="da-DK" sz="1400" b="0" dirty="0">
                <a:solidFill>
                  <a:schemeClr val="tx1"/>
                </a:solidFill>
              </a:rPr>
              <a:t> et </a:t>
            </a:r>
            <a:r>
              <a:rPr lang="da-DK" sz="1400" b="0" dirty="0" err="1">
                <a:solidFill>
                  <a:schemeClr val="tx1"/>
                </a:solidFill>
              </a:rPr>
              <a:t>elit</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pretium</a:t>
            </a:r>
            <a:r>
              <a:rPr lang="da-DK" sz="1400" b="0" dirty="0">
                <a:solidFill>
                  <a:schemeClr val="tx1"/>
                </a:solidFill>
              </a:rPr>
              <a:t> sodales</a:t>
            </a:r>
          </a:p>
          <a:p>
            <a:pPr fontAlgn="auto">
              <a:spcAft>
                <a:spcPct val="0"/>
              </a:spcAft>
            </a:pPr>
            <a:r>
              <a:rPr lang="da-DK" sz="1400" b="0" dirty="0" err="1">
                <a:solidFill>
                  <a:schemeClr val="tx1"/>
                </a:solidFill>
              </a:rPr>
              <a:t>Phasellus</a:t>
            </a:r>
            <a:r>
              <a:rPr lang="da-DK" sz="1400" b="0" dirty="0">
                <a:solidFill>
                  <a:schemeClr val="tx1"/>
                </a:solidFill>
              </a:rPr>
              <a:t> </a:t>
            </a:r>
            <a:r>
              <a:rPr lang="da-DK" sz="1400" b="0" dirty="0" err="1">
                <a:solidFill>
                  <a:schemeClr val="tx1"/>
                </a:solidFill>
              </a:rPr>
              <a:t>quis</a:t>
            </a:r>
            <a:r>
              <a:rPr lang="da-DK" sz="1400" b="0" dirty="0">
                <a:solidFill>
                  <a:schemeClr val="tx1"/>
                </a:solidFill>
              </a:rPr>
              <a:t> </a:t>
            </a:r>
            <a:r>
              <a:rPr lang="da-DK" sz="1400" b="0" dirty="0" err="1">
                <a:solidFill>
                  <a:schemeClr val="tx1"/>
                </a:solidFill>
              </a:rPr>
              <a:t>neque</a:t>
            </a:r>
            <a:r>
              <a:rPr lang="da-DK" sz="1400" b="0" dirty="0">
                <a:solidFill>
                  <a:schemeClr val="tx1"/>
                </a:solidFill>
              </a:rPr>
              <a:t> sodales, </a:t>
            </a:r>
            <a:r>
              <a:rPr lang="da-DK" sz="1400" b="0" dirty="0" err="1">
                <a:solidFill>
                  <a:schemeClr val="tx1"/>
                </a:solidFill>
              </a:rPr>
              <a:t>ornare</a:t>
            </a:r>
            <a:r>
              <a:rPr lang="da-DK" sz="1400" b="0" dirty="0">
                <a:solidFill>
                  <a:schemeClr val="tx1"/>
                </a:solidFill>
              </a:rPr>
              <a:t> </a:t>
            </a:r>
            <a:r>
              <a:rPr lang="da-DK" sz="1400" b="0" dirty="0" err="1">
                <a:solidFill>
                  <a:schemeClr val="tx1"/>
                </a:solidFill>
              </a:rPr>
              <a:t>purus</a:t>
            </a:r>
            <a:r>
              <a:rPr lang="da-DK" sz="1400" b="0" dirty="0">
                <a:solidFill>
                  <a:schemeClr val="tx1"/>
                </a:solidFill>
              </a:rPr>
              <a:t> </a:t>
            </a:r>
            <a:r>
              <a:rPr lang="da-DK" sz="1400" b="0" dirty="0" err="1">
                <a:solidFill>
                  <a:schemeClr val="tx1"/>
                </a:solidFill>
              </a:rPr>
              <a:t>ut</a:t>
            </a:r>
            <a:r>
              <a:rPr lang="da-DK" sz="1400" b="0" dirty="0">
                <a:solidFill>
                  <a:schemeClr val="tx1"/>
                </a:solidFill>
              </a:rPr>
              <a:t>, </a:t>
            </a:r>
            <a:r>
              <a:rPr lang="da-DK" sz="1400" b="0" dirty="0" err="1">
                <a:solidFill>
                  <a:schemeClr val="tx1"/>
                </a:solidFill>
              </a:rPr>
              <a:t>euismod</a:t>
            </a:r>
            <a:r>
              <a:rPr lang="da-DK" sz="1400" b="0" dirty="0">
                <a:solidFill>
                  <a:schemeClr val="tx1"/>
                </a:solidFill>
              </a:rPr>
              <a:t> ex. </a:t>
            </a:r>
            <a:r>
              <a:rPr lang="da-DK" sz="1400" b="0" dirty="0" err="1">
                <a:solidFill>
                  <a:schemeClr val="tx1"/>
                </a:solidFill>
              </a:rPr>
              <a:t>Sed</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quam</a:t>
            </a:r>
            <a:r>
              <a:rPr lang="da-DK" sz="1400" b="0" dirty="0">
                <a:solidFill>
                  <a:schemeClr val="tx1"/>
                </a:solidFill>
              </a:rPr>
              <a:t> vitae </a:t>
            </a:r>
            <a:r>
              <a:rPr lang="da-DK" sz="1400" b="0" dirty="0" err="1">
                <a:solidFill>
                  <a:schemeClr val="tx1"/>
                </a:solidFill>
              </a:rPr>
              <a:t>nisi</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tincidunt</a:t>
            </a:r>
            <a:r>
              <a:rPr lang="da-DK" sz="1400" b="0" dirty="0">
                <a:solidFill>
                  <a:schemeClr val="tx1"/>
                </a:solidFill>
              </a:rPr>
              <a:t>. </a:t>
            </a:r>
            <a:r>
              <a:rPr lang="da-DK" sz="1400" b="0" dirty="0" err="1">
                <a:solidFill>
                  <a:schemeClr val="tx1"/>
                </a:solidFill>
              </a:rPr>
              <a:t>Nullam</a:t>
            </a:r>
            <a:r>
              <a:rPr lang="da-DK" sz="1400" b="0" dirty="0">
                <a:solidFill>
                  <a:schemeClr val="tx1"/>
                </a:solidFill>
              </a:rPr>
              <a:t> </a:t>
            </a:r>
            <a:r>
              <a:rPr lang="da-DK" sz="1400" b="0" dirty="0" err="1">
                <a:solidFill>
                  <a:schemeClr val="tx1"/>
                </a:solidFill>
              </a:rPr>
              <a:t>vulputate</a:t>
            </a:r>
            <a:r>
              <a:rPr lang="da-DK" sz="1400" b="0" dirty="0">
                <a:solidFill>
                  <a:schemeClr val="tx1"/>
                </a:solidFill>
              </a:rPr>
              <a:t> </a:t>
            </a:r>
            <a:r>
              <a:rPr lang="da-DK" sz="1400" b="0" dirty="0" err="1">
                <a:solidFill>
                  <a:schemeClr val="tx1"/>
                </a:solidFill>
              </a:rPr>
              <a:t>lectus</a:t>
            </a:r>
            <a:r>
              <a:rPr lang="da-DK" sz="1400" b="0" dirty="0">
                <a:solidFill>
                  <a:schemeClr val="tx1"/>
                </a:solidFill>
              </a:rPr>
              <a:t> </a:t>
            </a:r>
            <a:r>
              <a:rPr lang="da-DK" sz="1400" b="0" dirty="0" err="1">
                <a:solidFill>
                  <a:schemeClr val="tx1"/>
                </a:solidFill>
              </a:rPr>
              <a:t>lectus</a:t>
            </a:r>
            <a:r>
              <a:rPr lang="da-DK" sz="1400" b="0" dirty="0">
                <a:solidFill>
                  <a:schemeClr val="tx1"/>
                </a:solidFill>
              </a:rPr>
              <a:t>, a </a:t>
            </a:r>
            <a:r>
              <a:rPr lang="da-DK" sz="1400" b="0" dirty="0" err="1">
                <a:solidFill>
                  <a:schemeClr val="tx1"/>
                </a:solidFill>
              </a:rPr>
              <a:t>lacina</a:t>
            </a:r>
            <a:r>
              <a:rPr lang="da-DK" sz="1400" b="0" dirty="0">
                <a:solidFill>
                  <a:schemeClr val="tx1"/>
                </a:solidFill>
              </a:rPr>
              <a:t> eros </a:t>
            </a:r>
            <a:r>
              <a:rPr lang="da-DK" sz="1400" b="0" dirty="0" err="1">
                <a:solidFill>
                  <a:schemeClr val="tx1"/>
                </a:solidFill>
              </a:rPr>
              <a:t>imperdiet</a:t>
            </a:r>
            <a:r>
              <a:rPr lang="da-DK" sz="1400" b="0" dirty="0">
                <a:solidFill>
                  <a:schemeClr val="tx1"/>
                </a:solidFill>
              </a:rPr>
              <a:t> id. </a:t>
            </a:r>
            <a:r>
              <a:rPr lang="da-DK" sz="1400" b="0" dirty="0" err="1">
                <a:solidFill>
                  <a:schemeClr val="tx1"/>
                </a:solidFill>
              </a:rPr>
              <a:t>Sed</a:t>
            </a:r>
            <a:r>
              <a:rPr lang="da-DK" sz="1400" b="0" dirty="0">
                <a:solidFill>
                  <a:schemeClr val="tx1"/>
                </a:solidFill>
              </a:rPr>
              <a:t> </a:t>
            </a:r>
            <a:r>
              <a:rPr lang="da-DK" sz="1400" b="0" dirty="0" err="1">
                <a:solidFill>
                  <a:schemeClr val="tx1"/>
                </a:solidFill>
              </a:rPr>
              <a:t>elit</a:t>
            </a:r>
            <a:r>
              <a:rPr lang="da-DK" sz="1400" b="0" dirty="0">
                <a:solidFill>
                  <a:schemeClr val="tx1"/>
                </a:solidFill>
              </a:rPr>
              <a:t> </a:t>
            </a:r>
            <a:r>
              <a:rPr lang="da-DK" sz="1400" b="0" dirty="0" err="1">
                <a:solidFill>
                  <a:schemeClr val="tx1"/>
                </a:solidFill>
              </a:rPr>
              <a:t>risus</a:t>
            </a:r>
            <a:r>
              <a:rPr lang="da-DK" sz="1400" b="0" dirty="0">
                <a:solidFill>
                  <a:schemeClr val="tx1"/>
                </a:solidFill>
              </a:rPr>
              <a:t>, </a:t>
            </a:r>
            <a:r>
              <a:rPr lang="da-DK" sz="1400" b="0" dirty="0" err="1">
                <a:solidFill>
                  <a:schemeClr val="tx1"/>
                </a:solidFill>
              </a:rPr>
              <a:t>bibendum</a:t>
            </a:r>
            <a:r>
              <a:rPr lang="da-DK" sz="1400" b="0" dirty="0">
                <a:solidFill>
                  <a:schemeClr val="tx1"/>
                </a:solidFill>
              </a:rPr>
              <a:t> </a:t>
            </a:r>
            <a:r>
              <a:rPr lang="da-DK" sz="1400" b="0" dirty="0" err="1">
                <a:solidFill>
                  <a:schemeClr val="tx1"/>
                </a:solidFill>
              </a:rPr>
              <a:t>eu</a:t>
            </a:r>
            <a:r>
              <a:rPr lang="da-DK" sz="1400" b="0" dirty="0">
                <a:solidFill>
                  <a:schemeClr val="tx1"/>
                </a:solidFill>
              </a:rPr>
              <a:t> </a:t>
            </a:r>
            <a:r>
              <a:rPr lang="da-DK" sz="1400" b="0" dirty="0" err="1">
                <a:solidFill>
                  <a:schemeClr val="tx1"/>
                </a:solidFill>
              </a:rPr>
              <a:t>neque</a:t>
            </a:r>
            <a:r>
              <a:rPr lang="da-DK" sz="1400" b="0" dirty="0">
                <a:solidFill>
                  <a:schemeClr val="tx1"/>
                </a:solidFill>
              </a:rPr>
              <a:t> ac, dictum tempus </a:t>
            </a:r>
            <a:r>
              <a:rPr lang="da-DK" sz="1400" b="0" dirty="0" err="1">
                <a:solidFill>
                  <a:schemeClr val="tx1"/>
                </a:solidFill>
              </a:rPr>
              <a:t>ante</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blandit</a:t>
            </a:r>
            <a:r>
              <a:rPr lang="da-DK" sz="1400" b="0" dirty="0">
                <a:solidFill>
                  <a:schemeClr val="tx1"/>
                </a:solidFill>
              </a:rPr>
              <a:t> </a:t>
            </a:r>
            <a:r>
              <a:rPr lang="da-DK" sz="1400" b="0" dirty="0" err="1">
                <a:solidFill>
                  <a:schemeClr val="tx1"/>
                </a:solidFill>
              </a:rPr>
              <a:t>ut</a:t>
            </a:r>
            <a:r>
              <a:rPr lang="da-DK" sz="1400" b="0" dirty="0">
                <a:solidFill>
                  <a:schemeClr val="tx1"/>
                </a:solidFill>
              </a:rPr>
              <a:t> libero vel </a:t>
            </a:r>
            <a:r>
              <a:rPr lang="da-DK" sz="1400" b="0" dirty="0" err="1">
                <a:solidFill>
                  <a:schemeClr val="tx1"/>
                </a:solidFill>
              </a:rPr>
              <a:t>elementum</a:t>
            </a:r>
            <a:r>
              <a:rPr lang="da-DK" sz="1400" b="0" dirty="0">
                <a:solidFill>
                  <a:schemeClr val="tx1"/>
                </a:solidFill>
              </a:rPr>
              <a:t>. </a:t>
            </a:r>
            <a:r>
              <a:rPr lang="da-DK" sz="1400" b="0" dirty="0" err="1">
                <a:solidFill>
                  <a:schemeClr val="tx1"/>
                </a:solidFill>
              </a:rPr>
              <a:t>Vestibulum</a:t>
            </a:r>
            <a:r>
              <a:rPr lang="da-DK" sz="1400" b="0" dirty="0">
                <a:solidFill>
                  <a:schemeClr val="tx1"/>
                </a:solidFill>
              </a:rPr>
              <a:t> </a:t>
            </a:r>
            <a:r>
              <a:rPr lang="da-DK" sz="1400" b="0" dirty="0" err="1">
                <a:solidFill>
                  <a:schemeClr val="tx1"/>
                </a:solidFill>
              </a:rPr>
              <a:t>dapibus</a:t>
            </a:r>
            <a:r>
              <a:rPr lang="da-DK" sz="1400" b="0" dirty="0">
                <a:solidFill>
                  <a:schemeClr val="tx1"/>
                </a:solidFill>
              </a:rPr>
              <a:t> </a:t>
            </a:r>
            <a:r>
              <a:rPr lang="da-DK" sz="1400" b="0" dirty="0" err="1">
                <a:solidFill>
                  <a:schemeClr val="tx1"/>
                </a:solidFill>
              </a:rPr>
              <a:t>bebendum</a:t>
            </a:r>
            <a:r>
              <a:rPr lang="da-DK" sz="1400" b="0" dirty="0">
                <a:solidFill>
                  <a:schemeClr val="tx1"/>
                </a:solidFill>
              </a:rPr>
              <a:t> mi, </a:t>
            </a:r>
            <a:r>
              <a:rPr lang="da-DK" sz="1400" b="0" dirty="0" err="1">
                <a:solidFill>
                  <a:schemeClr val="tx1"/>
                </a:solidFill>
              </a:rPr>
              <a:t>mollis</a:t>
            </a:r>
            <a:r>
              <a:rPr lang="da-DK" sz="1400" b="0" dirty="0">
                <a:solidFill>
                  <a:schemeClr val="tx1"/>
                </a:solidFill>
              </a:rPr>
              <a:t> </a:t>
            </a:r>
            <a:r>
              <a:rPr lang="da-DK" sz="1400" b="0" dirty="0" err="1">
                <a:solidFill>
                  <a:schemeClr val="tx1"/>
                </a:solidFill>
              </a:rPr>
              <a:t>pellen</a:t>
            </a:r>
            <a:r>
              <a:rPr lang="da-DK" sz="1400" b="0" dirty="0">
                <a:solidFill>
                  <a:schemeClr val="tx1"/>
                </a:solidFill>
              </a:rPr>
              <a:t> </a:t>
            </a:r>
            <a:r>
              <a:rPr lang="da-DK" sz="1400" b="0" dirty="0" err="1">
                <a:solidFill>
                  <a:schemeClr val="tx1"/>
                </a:solidFill>
              </a:rPr>
              <a:t>tesque</a:t>
            </a:r>
            <a:r>
              <a:rPr lang="da-DK" sz="1400" b="0" dirty="0">
                <a:solidFill>
                  <a:schemeClr val="tx1"/>
                </a:solidFill>
              </a:rPr>
              <a:t> </a:t>
            </a:r>
            <a:r>
              <a:rPr lang="da-DK" sz="1400" b="0" dirty="0" err="1">
                <a:solidFill>
                  <a:schemeClr val="tx1"/>
                </a:solidFill>
              </a:rPr>
              <a:t>ante</a:t>
            </a:r>
            <a:r>
              <a:rPr lang="da-DK" sz="1400" b="0" dirty="0">
                <a:solidFill>
                  <a:schemeClr val="tx1"/>
                </a:solidFill>
              </a:rPr>
              <a:t> </a:t>
            </a:r>
            <a:r>
              <a:rPr lang="da-DK" sz="1400" b="0" dirty="0" err="1">
                <a:solidFill>
                  <a:schemeClr val="tx1"/>
                </a:solidFill>
              </a:rPr>
              <a:t>dignissim</a:t>
            </a:r>
            <a:r>
              <a:rPr lang="da-DK" sz="1400" b="0" dirty="0">
                <a:solidFill>
                  <a:schemeClr val="tx1"/>
                </a:solidFill>
              </a:rPr>
              <a:t> vel.</a:t>
            </a:r>
          </a:p>
          <a:p>
            <a:pPr fontAlgn="auto">
              <a:spcAft>
                <a:spcPct val="0"/>
              </a:spcAft>
            </a:pPr>
            <a:r>
              <a:rPr lang="da-DK" sz="1400" b="0" dirty="0" err="1">
                <a:solidFill>
                  <a:schemeClr val="tx1"/>
                </a:solidFill>
              </a:rPr>
              <a:t>Aliquam</a:t>
            </a:r>
            <a:r>
              <a:rPr lang="da-DK" sz="1400" b="0" dirty="0">
                <a:solidFill>
                  <a:schemeClr val="tx1"/>
                </a:solidFill>
              </a:rPr>
              <a:t> vitae </a:t>
            </a:r>
            <a:r>
              <a:rPr lang="da-DK" sz="1400" b="0" dirty="0" err="1">
                <a:solidFill>
                  <a:schemeClr val="tx1"/>
                </a:solidFill>
              </a:rPr>
              <a:t>convallis</a:t>
            </a:r>
            <a:r>
              <a:rPr lang="da-DK" sz="1400" b="0" dirty="0">
                <a:solidFill>
                  <a:schemeClr val="tx1"/>
                </a:solidFill>
              </a:rPr>
              <a:t> </a:t>
            </a:r>
            <a:r>
              <a:rPr lang="da-DK" sz="1400" b="0" dirty="0" err="1">
                <a:solidFill>
                  <a:schemeClr val="tx1"/>
                </a:solidFill>
              </a:rPr>
              <a:t>est</a:t>
            </a:r>
            <a:r>
              <a:rPr lang="da-DK" sz="1400" b="0" dirty="0">
                <a:solidFill>
                  <a:schemeClr val="tx1"/>
                </a:solidFill>
              </a:rPr>
              <a:t>. </a:t>
            </a:r>
            <a:r>
              <a:rPr lang="da-DK" sz="1400" b="0" dirty="0" err="1">
                <a:solidFill>
                  <a:schemeClr val="tx1"/>
                </a:solidFill>
              </a:rPr>
              <a:t>Sed</a:t>
            </a:r>
            <a:r>
              <a:rPr lang="da-DK" sz="1400" b="0" dirty="0">
                <a:solidFill>
                  <a:schemeClr val="tx1"/>
                </a:solidFill>
              </a:rPr>
              <a:t> non </a:t>
            </a:r>
            <a:r>
              <a:rPr lang="da-DK" sz="1400" b="0" dirty="0" err="1">
                <a:solidFill>
                  <a:schemeClr val="tx1"/>
                </a:solidFill>
              </a:rPr>
              <a:t>elit</a:t>
            </a:r>
            <a:r>
              <a:rPr lang="da-DK" sz="1400" b="0" dirty="0">
                <a:solidFill>
                  <a:schemeClr val="tx1"/>
                </a:solidFill>
              </a:rPr>
              <a:t> </a:t>
            </a:r>
            <a:r>
              <a:rPr lang="da-DK" sz="1400" b="0" dirty="0" err="1">
                <a:solidFill>
                  <a:schemeClr val="tx1"/>
                </a:solidFill>
              </a:rPr>
              <a:t>mattis</a:t>
            </a:r>
            <a:r>
              <a:rPr lang="da-DK" sz="1400" b="0" dirty="0">
                <a:solidFill>
                  <a:schemeClr val="tx1"/>
                </a:solidFill>
              </a:rPr>
              <a:t>, </a:t>
            </a:r>
            <a:r>
              <a:rPr lang="da-DK" sz="1400" b="0" dirty="0" err="1">
                <a:solidFill>
                  <a:schemeClr val="tx1"/>
                </a:solidFill>
              </a:rPr>
              <a:t>ullamcorper</a:t>
            </a:r>
            <a:r>
              <a:rPr lang="da-DK" sz="1400" b="0" dirty="0">
                <a:solidFill>
                  <a:schemeClr val="tx1"/>
                </a:solidFill>
              </a:rPr>
              <a:t> </a:t>
            </a:r>
            <a:r>
              <a:rPr lang="da-DK" sz="1400" b="0" dirty="0" err="1">
                <a:solidFill>
                  <a:schemeClr val="tx1"/>
                </a:solidFill>
              </a:rPr>
              <a:t>est</a:t>
            </a:r>
            <a:r>
              <a:rPr lang="da-DK" sz="1400" b="0" dirty="0">
                <a:solidFill>
                  <a:schemeClr val="tx1"/>
                </a:solidFill>
              </a:rPr>
              <a:t> ac, </a:t>
            </a:r>
            <a:r>
              <a:rPr lang="da-DK" sz="1400" b="0" dirty="0" err="1">
                <a:solidFill>
                  <a:schemeClr val="tx1"/>
                </a:solidFill>
              </a:rPr>
              <a:t>interdum</a:t>
            </a:r>
            <a:r>
              <a:rPr lang="da-DK" sz="1400" b="0" dirty="0">
                <a:solidFill>
                  <a:schemeClr val="tx1"/>
                </a:solidFill>
              </a:rPr>
              <a:t> </a:t>
            </a:r>
            <a:r>
              <a:rPr lang="da-DK" sz="1400" b="0" dirty="0" err="1">
                <a:solidFill>
                  <a:schemeClr val="tx1"/>
                </a:solidFill>
              </a:rPr>
              <a:t>dui</a:t>
            </a:r>
            <a:r>
              <a:rPr lang="da-DK" sz="1400" b="0" dirty="0">
                <a:solidFill>
                  <a:schemeClr val="tx1"/>
                </a:solidFill>
              </a:rPr>
              <a:t>. </a:t>
            </a:r>
            <a:r>
              <a:rPr lang="da-DK" sz="1400" b="0" dirty="0" err="1">
                <a:solidFill>
                  <a:schemeClr val="tx1"/>
                </a:solidFill>
              </a:rPr>
              <a:t>Maecenas</a:t>
            </a:r>
            <a:r>
              <a:rPr lang="da-DK" sz="1400" b="0" dirty="0">
                <a:solidFill>
                  <a:schemeClr val="tx1"/>
                </a:solidFill>
              </a:rPr>
              <a:t> ex </a:t>
            </a:r>
            <a:r>
              <a:rPr lang="da-DK" sz="1400" b="0" dirty="0" err="1">
                <a:solidFill>
                  <a:schemeClr val="tx1"/>
                </a:solidFill>
              </a:rPr>
              <a:t>urna</a:t>
            </a:r>
            <a:r>
              <a:rPr lang="da-DK" sz="1400" b="0" dirty="0">
                <a:solidFill>
                  <a:schemeClr val="tx1"/>
                </a:solidFill>
              </a:rPr>
              <a:t>, </a:t>
            </a:r>
            <a:r>
              <a:rPr lang="da-DK" sz="1400" b="0" dirty="0" err="1">
                <a:solidFill>
                  <a:schemeClr val="tx1"/>
                </a:solidFill>
              </a:rPr>
              <a:t>blandit</a:t>
            </a:r>
            <a:r>
              <a:rPr lang="da-DK" sz="1400" b="0" dirty="0">
                <a:solidFill>
                  <a:schemeClr val="tx1"/>
                </a:solidFill>
              </a:rPr>
              <a:t> at </a:t>
            </a:r>
            <a:r>
              <a:rPr lang="da-DK" sz="1400" b="0" dirty="0" err="1">
                <a:solidFill>
                  <a:schemeClr val="tx1"/>
                </a:solidFill>
              </a:rPr>
              <a:t>molestie</a:t>
            </a:r>
            <a:r>
              <a:rPr lang="da-DK" sz="1400" b="0" dirty="0">
                <a:solidFill>
                  <a:schemeClr val="tx1"/>
                </a:solidFill>
              </a:rPr>
              <a:t> non, </a:t>
            </a:r>
            <a:r>
              <a:rPr lang="da-DK" sz="1400" b="0" dirty="0" err="1">
                <a:solidFill>
                  <a:schemeClr val="tx1"/>
                </a:solidFill>
              </a:rPr>
              <a:t>ornare</a:t>
            </a:r>
            <a:r>
              <a:rPr lang="da-DK" sz="1400" b="0" dirty="0">
                <a:solidFill>
                  <a:schemeClr val="tx1"/>
                </a:solidFill>
              </a:rPr>
              <a:t> et </a:t>
            </a:r>
            <a:r>
              <a:rPr lang="da-DK" sz="1400" b="0" dirty="0" err="1">
                <a:solidFill>
                  <a:schemeClr val="tx1"/>
                </a:solidFill>
              </a:rPr>
              <a:t>elit</a:t>
            </a:r>
            <a:r>
              <a:rPr lang="da-DK" sz="1400" b="0" dirty="0">
                <a:solidFill>
                  <a:schemeClr val="tx1"/>
                </a:solidFill>
              </a:rPr>
              <a:t>. </a:t>
            </a:r>
            <a:r>
              <a:rPr lang="da-DK" sz="1400" b="0" dirty="0" err="1">
                <a:solidFill>
                  <a:schemeClr val="tx1"/>
                </a:solidFill>
              </a:rPr>
              <a:t>Sed</a:t>
            </a:r>
            <a:r>
              <a:rPr lang="da-DK" sz="1400" b="0" dirty="0">
                <a:solidFill>
                  <a:schemeClr val="tx1"/>
                </a:solidFill>
              </a:rPr>
              <a:t> </a:t>
            </a:r>
            <a:r>
              <a:rPr lang="da-DK" sz="1400" b="0" dirty="0" err="1">
                <a:solidFill>
                  <a:schemeClr val="tx1"/>
                </a:solidFill>
              </a:rPr>
              <a:t>gravida</a:t>
            </a:r>
            <a:r>
              <a:rPr lang="da-DK" sz="1400" b="0" dirty="0">
                <a:solidFill>
                  <a:schemeClr val="tx1"/>
                </a:solidFill>
              </a:rPr>
              <a:t> </a:t>
            </a:r>
            <a:r>
              <a:rPr lang="da-DK" sz="1400" b="0" dirty="0" err="1">
                <a:solidFill>
                  <a:schemeClr val="tx1"/>
                </a:solidFill>
              </a:rPr>
              <a:t>pretium</a:t>
            </a:r>
            <a:r>
              <a:rPr lang="da-DK" sz="1400" b="0" dirty="0">
                <a:solidFill>
                  <a:schemeClr val="tx1"/>
                </a:solidFill>
              </a:rPr>
              <a:t> sodales.</a:t>
            </a:r>
          </a:p>
          <a:p>
            <a:pPr fontAlgn="auto">
              <a:spcAft>
                <a:spcPct val="0"/>
              </a:spcAft>
            </a:pPr>
            <a:endParaRPr lang="da-DK" sz="1400" b="0" dirty="0">
              <a:solidFill>
                <a:schemeClr val="tx1"/>
              </a:solidFill>
            </a:endParaRPr>
          </a:p>
        </p:txBody>
      </p:sp>
      <p:pic>
        <p:nvPicPr>
          <p:cNvPr id="8" name="Billede 7" descr="Et billede, der indeholder objekt&#10;&#10;Beskrivelse, der er oprettet med høj sikkerhed">
            <a:extLst>
              <a:ext uri="{FF2B5EF4-FFF2-40B4-BE49-F238E27FC236}">
                <a16:creationId xmlns:a16="http://schemas.microsoft.com/office/drawing/2014/main" id="{24A47356-F059-43B2-9365-2BC609012788}"/>
              </a:ext>
            </a:extLst>
          </p:cNvPr>
          <p:cNvPicPr/>
          <p:nvPr userDrawn="1"/>
        </p:nvPicPr>
        <p:blipFill>
          <a:blip r:embed="rId2"/>
          <a:srcRect/>
          <a:stretch>
            <a:fillRect/>
          </a:stretch>
        </p:blipFill>
        <p:spPr>
          <a:xfrm>
            <a:off x="11325224" y="7170370"/>
            <a:ext cx="1619885" cy="208280"/>
          </a:xfrm>
          <a:prstGeom prst="rect">
            <a:avLst/>
          </a:prstGeom>
        </p:spPr>
      </p:pic>
      <p:sp>
        <p:nvSpPr>
          <p:cNvPr id="9" name="Pladsholder til slidenummer 3">
            <a:extLst>
              <a:ext uri="{FF2B5EF4-FFF2-40B4-BE49-F238E27FC236}">
                <a16:creationId xmlns:a16="http://schemas.microsoft.com/office/drawing/2014/main" id="{22CA6717-322D-465B-B1D0-6EE1CB6486D3}"/>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dirty="0">
              <a:solidFill>
                <a:srgbClr val="002677"/>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A49C205-C145-4442-BB3E-9EDD9527A0F2}"/>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7" name="Titel 1">
            <a:extLst>
              <a:ext uri="{FF2B5EF4-FFF2-40B4-BE49-F238E27FC236}">
                <a16:creationId xmlns:a16="http://schemas.microsoft.com/office/drawing/2014/main" id="{6FDF6C3C-EC2F-4647-BE36-58FE76BFD80D}"/>
              </a:ext>
            </a:extLst>
          </p:cNvPr>
          <p:cNvSpPr>
            <a:spLocks noGrp="1"/>
          </p:cNvSpPr>
          <p:nvPr>
            <p:ph type="title" hasCustomPrompt="1"/>
          </p:nvPr>
        </p:nvSpPr>
        <p:spPr>
          <a:xfrm>
            <a:off x="956072" y="442883"/>
            <a:ext cx="11521280" cy="905580"/>
          </a:xfrm>
          <a:prstGeom prst="rect">
            <a:avLst/>
          </a:prstGeom>
          <a:ln>
            <a:noFill/>
          </a:ln>
        </p:spPr>
        <p:txBody>
          <a:bodyPr anchor="ctr" anchorCtr="0"/>
          <a:lstStyle>
            <a:lvl1pPr>
              <a:defRPr lang="da-DK" sz="2800" b="1" kern="1200" dirty="0" err="1">
                <a:solidFill>
                  <a:srgbClr val="002677"/>
                </a:solidFill>
                <a:latin typeface="Arial" panose="020B0604020202020204" pitchFamily="34" charset="0"/>
                <a:ea typeface="Open Sans" panose="020B0606030504020204" pitchFamily="34" charset="0"/>
                <a:cs typeface="Arial" panose="020B0604020202020204" pitchFamily="34" charset="0"/>
              </a:defRPr>
            </a:lvl1p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1" name="Pladsholder til sidefod 4">
            <a:extLst>
              <a:ext uri="{FF2B5EF4-FFF2-40B4-BE49-F238E27FC236}">
                <a16:creationId xmlns:a16="http://schemas.microsoft.com/office/drawing/2014/main" id="{EBD65BD6-FF52-45F0-B1D8-679984788823}"/>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4108022971"/>
      </p:ext>
    </p:extLst>
  </p:cSld>
  <p:clrMapOvr>
    <a:masterClrMapping/>
  </p:clrMapOvr>
  <p:extLst>
    <p:ext uri="{DCECCB84-F9BA-43D5-87BE-67443E8EF086}">
      <p15:sldGuideLst xmlns:p15="http://schemas.microsoft.com/office/powerpoint/2012/main">
        <p15:guide id="1" pos="7043" userDrawn="1">
          <p15:clr>
            <a:srgbClr val="FBAE40"/>
          </p15:clr>
        </p15:guide>
        <p15:guide id="2" orient="horz" pos="248" userDrawn="1">
          <p15:clr>
            <a:srgbClr val="FBAE40"/>
          </p15:clr>
        </p15:guide>
        <p15:guide id="3" orient="horz" pos="838" userDrawn="1">
          <p15:clr>
            <a:srgbClr val="FBAE40"/>
          </p15:clr>
        </p15:guide>
        <p15:guide id="4" orient="horz" pos="1246" userDrawn="1">
          <p15:clr>
            <a:srgbClr val="FBAE40"/>
          </p15:clr>
        </p15:guide>
        <p15:guide id="5" orient="horz" pos="3741" userDrawn="1">
          <p15:clr>
            <a:srgbClr val="FBAE40"/>
          </p15:clr>
        </p15:guide>
        <p15:guide id="6" pos="78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 til venstre">
    <p:spTree>
      <p:nvGrpSpPr>
        <p:cNvPr id="1" name=""/>
        <p:cNvGrpSpPr/>
        <p:nvPr/>
      </p:nvGrpSpPr>
      <p:grpSpPr>
        <a:xfrm>
          <a:off x="0" y="0"/>
          <a:ext cx="0" cy="0"/>
          <a:chOff x="0" y="0"/>
          <a:chExt cx="0" cy="0"/>
        </a:xfrm>
      </p:grpSpPr>
      <p:sp>
        <p:nvSpPr>
          <p:cNvPr id="9" name="Pladsholder til slidenummer 3">
            <a:extLst>
              <a:ext uri="{FF2B5EF4-FFF2-40B4-BE49-F238E27FC236}">
                <a16:creationId xmlns:a16="http://schemas.microsoft.com/office/drawing/2014/main" id="{6F314336-E463-43C1-A90C-D8F83A0E6A6D}"/>
              </a:ext>
            </a:extLst>
          </p:cNvPr>
          <p:cNvSpPr txBox="1"/>
          <p:nvPr userDrawn="1"/>
        </p:nvSpPr>
        <p:spPr>
          <a:xfrm>
            <a:off x="12145314" y="442883"/>
            <a:ext cx="1340150"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rgbClr val="002677"/>
              </a:solidFill>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3728DF14-3D20-4FCE-B181-5010465E2374}"/>
              </a:ext>
            </a:extLst>
          </p:cNvPr>
          <p:cNvSpPr>
            <a:spLocks noGrp="1"/>
          </p:cNvSpPr>
          <p:nvPr>
            <p:ph type="title" hasCustomPrompt="1"/>
          </p:nvPr>
        </p:nvSpPr>
        <p:spPr>
          <a:xfrm>
            <a:off x="6884616" y="560944"/>
            <a:ext cx="5605200" cy="936104"/>
          </a:xfrm>
          <a:prstGeom prst="rect">
            <a:avLst/>
          </a:prstGeom>
        </p:spPr>
        <p:txBody>
          <a:bodyPr anchor="ctr"/>
          <a:lstStyle>
            <a:lvl1pPr>
              <a:spcBef>
                <a:spcPct val="0"/>
              </a:spcBef>
              <a:buNone/>
              <a:defRPr sz="2800" b="1">
                <a:solidFill>
                  <a:srgbClr val="002677"/>
                </a:solidFill>
                <a:latin typeface="Arial" panose="020B0604020202020204" pitchFamily="34" charset="0"/>
                <a:cs typeface="Arial" panose="020B0604020202020204" pitchFamily="34" charset="0"/>
              </a:defRPr>
            </a:lvl1pPr>
          </a:lstStyle>
          <a:p>
            <a:pPr lvl="0">
              <a:spcBef>
                <a:spcPct val="0"/>
              </a:spcBef>
              <a:buNone/>
            </a:pPr>
            <a:r>
              <a:rPr lang="da-DK" dirty="0"/>
              <a:t>Klik for at tilføje en titel.</a:t>
            </a:r>
            <a:br>
              <a:rPr lang="da-DK" dirty="0"/>
            </a:br>
            <a:r>
              <a:rPr lang="da-DK" dirty="0"/>
              <a:t>Klik på ikon for at skifte billede.</a:t>
            </a:r>
          </a:p>
        </p:txBody>
      </p:sp>
      <p:sp>
        <p:nvSpPr>
          <p:cNvPr id="4" name="Pladsholder til tekst 3">
            <a:extLst>
              <a:ext uri="{FF2B5EF4-FFF2-40B4-BE49-F238E27FC236}">
                <a16:creationId xmlns:a16="http://schemas.microsoft.com/office/drawing/2014/main" id="{FB457AFF-A786-48AC-8D26-16E812D784D5}"/>
              </a:ext>
            </a:extLst>
          </p:cNvPr>
          <p:cNvSpPr>
            <a:spLocks noGrp="1"/>
          </p:cNvSpPr>
          <p:nvPr>
            <p:ph type="body" sz="quarter" idx="20"/>
          </p:nvPr>
        </p:nvSpPr>
        <p:spPr>
          <a:xfrm>
            <a:off x="6864552" y="1907111"/>
            <a:ext cx="5625264" cy="5106987"/>
          </a:xfrm>
        </p:spPr>
        <p:txBody>
          <a:bodyPr/>
          <a:lstStyle>
            <a:lvl1pPr marL="182563" indent="-182563">
              <a:buClrTx/>
              <a:defRPr b="0"/>
            </a:lvl1pPr>
            <a:lvl2pPr marL="625475" indent="-177800">
              <a:buClrTx/>
              <a:defRPr b="0"/>
            </a:lvl2pPr>
            <a:lvl3pPr marL="1077913" indent="-171450">
              <a:buClrTx/>
              <a:defRPr b="0"/>
            </a:lvl3pPr>
            <a:lvl4pPr marL="1520825" indent="-177800">
              <a:buClrTx/>
              <a:defRPr b="0"/>
            </a:lvl4pPr>
            <a:lvl5pPr marL="1973263" indent="-161925">
              <a:buClrTx/>
              <a:tabLst>
                <a:tab pos="2425700" algn="l"/>
              </a:tabLst>
              <a:defRPr b="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5" name="Billede 14" descr="Et billede, der indeholder objekt&#10;&#10;Beskrivelse, der er oprettet med høj sikkerhed">
            <a:extLst>
              <a:ext uri="{FF2B5EF4-FFF2-40B4-BE49-F238E27FC236}">
                <a16:creationId xmlns:a16="http://schemas.microsoft.com/office/drawing/2014/main" id="{5CC32269-BA7E-4C2F-92B4-5EFCCBB8DB8F}"/>
              </a:ext>
            </a:extLst>
          </p:cNvPr>
          <p:cNvPicPr/>
          <p:nvPr userDrawn="1"/>
        </p:nvPicPr>
        <p:blipFill>
          <a:blip r:embed="rId2"/>
          <a:srcRect/>
          <a:stretch>
            <a:fillRect/>
          </a:stretch>
        </p:blipFill>
        <p:spPr>
          <a:xfrm>
            <a:off x="11325224" y="7170370"/>
            <a:ext cx="1619885" cy="208280"/>
          </a:xfrm>
          <a:prstGeom prst="rect">
            <a:avLst/>
          </a:prstGeom>
        </p:spPr>
      </p:pic>
      <p:sp>
        <p:nvSpPr>
          <p:cNvPr id="11" name="Pladsholder til slidenummer 3">
            <a:extLst>
              <a:ext uri="{FF2B5EF4-FFF2-40B4-BE49-F238E27FC236}">
                <a16:creationId xmlns:a16="http://schemas.microsoft.com/office/drawing/2014/main" id="{31352C0D-D1AE-4CFE-A245-943E585DE7E0}"/>
              </a:ext>
            </a:extLst>
          </p:cNvPr>
          <p:cNvSpPr txBox="1"/>
          <p:nvPr userDrawn="1"/>
        </p:nvSpPr>
        <p:spPr>
          <a:xfrm>
            <a:off x="12084422" y="442789"/>
            <a:ext cx="1368152"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dirty="0">
              <a:solidFill>
                <a:srgbClr val="002677"/>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8FB48DC9-6032-406F-9395-C3488D972E0D}"/>
              </a:ext>
            </a:extLst>
          </p:cNvPr>
          <p:cNvSpPr/>
          <p:nvPr userDrawn="1"/>
        </p:nvSpPr>
        <p:spPr>
          <a:xfrm>
            <a:off x="12676609" y="452726"/>
            <a:ext cx="180000" cy="18000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5" name="Pladsholder til billede 4">
            <a:extLst>
              <a:ext uri="{FF2B5EF4-FFF2-40B4-BE49-F238E27FC236}">
                <a16:creationId xmlns:a16="http://schemas.microsoft.com/office/drawing/2014/main" id="{F8DD1D20-AE33-481B-9293-80549F47465C}"/>
              </a:ext>
            </a:extLst>
          </p:cNvPr>
          <p:cNvSpPr>
            <a:spLocks noGrp="1"/>
          </p:cNvSpPr>
          <p:nvPr>
            <p:ph type="pic" sz="quarter" idx="21"/>
          </p:nvPr>
        </p:nvSpPr>
        <p:spPr>
          <a:xfrm>
            <a:off x="7875" y="523"/>
            <a:ext cx="6696000" cy="7013575"/>
          </a:xfrm>
          <a:blipFill>
            <a:blip r:embed="rId3"/>
            <a:stretch>
              <a:fillRect l="-32372" t="-559" r="-32682" b="-559"/>
            </a:stretch>
          </a:blipFill>
        </p:spPr>
        <p:txBody>
          <a:bodyPr/>
          <a:lstStyle>
            <a:lvl1pPr>
              <a:defRPr>
                <a:ln>
                  <a:noFill/>
                </a:ln>
                <a:noFill/>
              </a:defRPr>
            </a:lvl1pPr>
          </a:lstStyle>
          <a:p>
            <a:r>
              <a:rPr lang="da-DK"/>
              <a:t>Klik på ikonet for at tilføje et billede</a:t>
            </a:r>
            <a:endParaRPr lang="da-DK" dirty="0"/>
          </a:p>
        </p:txBody>
      </p:sp>
      <p:sp>
        <p:nvSpPr>
          <p:cNvPr id="12" name="Pladsholder til sidefod 4">
            <a:extLst>
              <a:ext uri="{FF2B5EF4-FFF2-40B4-BE49-F238E27FC236}">
                <a16:creationId xmlns:a16="http://schemas.microsoft.com/office/drawing/2014/main" id="{F077A27A-392C-4C6C-83D3-2540D2AEE8C2}"/>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9919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902ED-B43A-45BD-A911-E00DB07D0B2D}"/>
              </a:ext>
            </a:extLst>
          </p:cNvPr>
          <p:cNvSpPr>
            <a:spLocks noGrp="1"/>
          </p:cNvSpPr>
          <p:nvPr>
            <p:ph type="title" hasCustomPrompt="1"/>
          </p:nvPr>
        </p:nvSpPr>
        <p:spPr>
          <a:xfrm>
            <a:off x="956072" y="537890"/>
            <a:ext cx="5603721" cy="936104"/>
          </a:xfrm>
          <a:prstGeom prst="rect">
            <a:avLst/>
          </a:prstGeom>
        </p:spPr>
        <p:txBody>
          <a:bodyPr anchor="ctr"/>
          <a:lstStyle>
            <a:lvl1pPr>
              <a:spcBef>
                <a:spcPct val="0"/>
              </a:spcBef>
              <a:buNone/>
              <a:defRPr sz="2800" b="1">
                <a:solidFill>
                  <a:srgbClr val="002677"/>
                </a:solidFill>
                <a:latin typeface="Arial" panose="020B0604020202020204" pitchFamily="34" charset="0"/>
                <a:cs typeface="Arial" panose="020B0604020202020204" pitchFamily="34" charset="0"/>
              </a:defRPr>
            </a:lvl1pPr>
          </a:lstStyle>
          <a:p>
            <a:pPr lvl="0">
              <a:spcBef>
                <a:spcPct val="0"/>
              </a:spcBef>
              <a:buNone/>
            </a:pPr>
            <a:r>
              <a:rPr lang="da-DK"/>
              <a:t>Klik for at tilføje en titel.</a:t>
            </a:r>
            <a:br>
              <a:rPr lang="da-DK"/>
            </a:br>
            <a:r>
              <a:rPr lang="da-DK"/>
              <a:t>Klik på ikon for at skifte billede.</a:t>
            </a:r>
          </a:p>
        </p:txBody>
      </p:sp>
      <p:sp>
        <p:nvSpPr>
          <p:cNvPr id="8" name="Pladsholder til slidenummer 3">
            <a:extLst>
              <a:ext uri="{FF2B5EF4-FFF2-40B4-BE49-F238E27FC236}">
                <a16:creationId xmlns:a16="http://schemas.microsoft.com/office/drawing/2014/main" id="{67AF13B5-75E1-49B0-81AF-78FBDCDFBA54}"/>
              </a:ext>
            </a:extLst>
          </p:cNvPr>
          <p:cNvSpPr txBox="1"/>
          <p:nvPr userDrawn="1"/>
        </p:nvSpPr>
        <p:spPr>
          <a:xfrm>
            <a:off x="11253216" y="839352"/>
            <a:ext cx="2247905" cy="994682"/>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11" name="Pladsholder til slidenummer 3">
            <a:extLst>
              <a:ext uri="{FF2B5EF4-FFF2-40B4-BE49-F238E27FC236}">
                <a16:creationId xmlns:a16="http://schemas.microsoft.com/office/drawing/2014/main" id="{5444A053-3266-4A22-9599-1BF049DB1CEC}"/>
              </a:ext>
            </a:extLst>
          </p:cNvPr>
          <p:cNvSpPr txBox="1"/>
          <p:nvPr userDrawn="1"/>
        </p:nvSpPr>
        <p:spPr>
          <a:xfrm>
            <a:off x="11597599" y="695336"/>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0" name="Pladsholder til slidenummer 3">
            <a:extLst>
              <a:ext uri="{FF2B5EF4-FFF2-40B4-BE49-F238E27FC236}">
                <a16:creationId xmlns:a16="http://schemas.microsoft.com/office/drawing/2014/main" id="{AAD42B4B-27A8-493A-BC2F-094702983026}"/>
              </a:ext>
            </a:extLst>
          </p:cNvPr>
          <p:cNvSpPr txBox="1"/>
          <p:nvPr userDrawn="1"/>
        </p:nvSpPr>
        <p:spPr>
          <a:xfrm>
            <a:off x="12145314" y="442883"/>
            <a:ext cx="1340150" cy="671071"/>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1000" smtClean="0">
                <a:solidFill>
                  <a:srgbClr val="002677"/>
                </a:solidFill>
                <a:latin typeface="Arial" panose="020B0604020202020204" pitchFamily="34" charset="0"/>
                <a:cs typeface="Arial" panose="020B0604020202020204" pitchFamily="34" charset="0"/>
              </a:rPr>
              <a:t>‹nr.›</a:t>
            </a:fld>
            <a:endParaRPr lang="da-DK" sz="1000">
              <a:solidFill>
                <a:srgbClr val="002677"/>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B5532219-7754-442C-A949-E25A66C995D7}"/>
              </a:ext>
            </a:extLst>
          </p:cNvPr>
          <p:cNvSpPr/>
          <p:nvPr userDrawn="1"/>
        </p:nvSpPr>
        <p:spPr>
          <a:xfrm>
            <a:off x="12693376" y="442884"/>
            <a:ext cx="216024" cy="209270"/>
          </a:xfrm>
          <a:prstGeom prst="ellipse">
            <a:avLst/>
          </a:prstGeom>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6" name="Pladsholder til tekst 3">
            <a:extLst>
              <a:ext uri="{FF2B5EF4-FFF2-40B4-BE49-F238E27FC236}">
                <a16:creationId xmlns:a16="http://schemas.microsoft.com/office/drawing/2014/main" id="{21040F5A-E93D-4936-BD74-9181EDBF270D}"/>
              </a:ext>
            </a:extLst>
          </p:cNvPr>
          <p:cNvSpPr>
            <a:spLocks noGrp="1"/>
          </p:cNvSpPr>
          <p:nvPr>
            <p:ph type="body" sz="quarter" idx="20"/>
          </p:nvPr>
        </p:nvSpPr>
        <p:spPr>
          <a:xfrm>
            <a:off x="956071" y="1922400"/>
            <a:ext cx="5617583" cy="5108400"/>
          </a:xfrm>
        </p:spPr>
        <p:txBody>
          <a:bodyPr/>
          <a:lstStyle>
            <a:lvl1pPr marL="182563" indent="-182563">
              <a:buClrTx/>
              <a:defRPr b="0"/>
            </a:lvl1pPr>
            <a:lvl2pPr marL="625475" indent="-177800">
              <a:buClrTx/>
              <a:defRPr b="0"/>
            </a:lvl2pPr>
            <a:lvl3pPr marL="1077913" indent="-171450">
              <a:buClrTx/>
              <a:defRPr b="0"/>
            </a:lvl3pPr>
            <a:lvl4pPr marL="1520825" indent="-177800">
              <a:buClrTx/>
              <a:defRPr b="0"/>
            </a:lvl4pPr>
            <a:lvl5pPr marL="1973263" indent="-161925">
              <a:buClrTx/>
              <a:tabLst>
                <a:tab pos="2425700" algn="l"/>
              </a:tabLst>
              <a:defRPr b="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7" name="Billede 16" descr="Et billede, der indeholder objekt&#10;&#10;Beskrivelse, der er oprettet med høj sikkerhed">
            <a:extLst>
              <a:ext uri="{FF2B5EF4-FFF2-40B4-BE49-F238E27FC236}">
                <a16:creationId xmlns:a16="http://schemas.microsoft.com/office/drawing/2014/main" id="{3C2BA27B-9867-4638-89DF-93B2B6653394}"/>
              </a:ext>
            </a:extLst>
          </p:cNvPr>
          <p:cNvPicPr/>
          <p:nvPr userDrawn="1"/>
        </p:nvPicPr>
        <p:blipFill>
          <a:blip r:embed="rId2"/>
          <a:srcRect/>
          <a:stretch>
            <a:fillRect/>
          </a:stretch>
        </p:blipFill>
        <p:spPr>
          <a:xfrm>
            <a:off x="11325224" y="7170370"/>
            <a:ext cx="1619885" cy="208280"/>
          </a:xfrm>
          <a:prstGeom prst="rect">
            <a:avLst/>
          </a:prstGeom>
        </p:spPr>
      </p:pic>
      <p:sp>
        <p:nvSpPr>
          <p:cNvPr id="4" name="Pladsholder til billede 3">
            <a:extLst>
              <a:ext uri="{FF2B5EF4-FFF2-40B4-BE49-F238E27FC236}">
                <a16:creationId xmlns:a16="http://schemas.microsoft.com/office/drawing/2014/main" id="{23BADDC5-8BAB-45B5-BE6B-D01C02D13362}"/>
              </a:ext>
            </a:extLst>
          </p:cNvPr>
          <p:cNvSpPr>
            <a:spLocks noGrp="1"/>
          </p:cNvSpPr>
          <p:nvPr>
            <p:ph type="pic" sz="quarter" idx="21"/>
          </p:nvPr>
        </p:nvSpPr>
        <p:spPr>
          <a:xfrm>
            <a:off x="6716713" y="0"/>
            <a:ext cx="6716712" cy="7031038"/>
          </a:xfrm>
          <a:blipFill>
            <a:blip r:embed="rId3"/>
            <a:stretch>
              <a:fillRect l="-32273" t="-433" r="-32273" b="-433"/>
            </a:stretch>
          </a:blipFill>
          <a:ln>
            <a:noFill/>
          </a:ln>
        </p:spPr>
        <p:txBody>
          <a:bodyPr/>
          <a:lstStyle>
            <a:lvl1pPr>
              <a:defRPr>
                <a:ln>
                  <a:noFill/>
                </a:ln>
                <a:noFill/>
              </a:defRPr>
            </a:lvl1pPr>
          </a:lstStyle>
          <a:p>
            <a:r>
              <a:rPr lang="da-DK"/>
              <a:t>Klik på ikonet for at tilføje et billede</a:t>
            </a:r>
            <a:endParaRPr lang="da-DK" dirty="0"/>
          </a:p>
        </p:txBody>
      </p:sp>
      <p:sp>
        <p:nvSpPr>
          <p:cNvPr id="12" name="Pladsholder til sidefod 4">
            <a:extLst>
              <a:ext uri="{FF2B5EF4-FFF2-40B4-BE49-F238E27FC236}">
                <a16:creationId xmlns:a16="http://schemas.microsoft.com/office/drawing/2014/main" id="{5ADFDC72-3489-460B-BAA1-37F236DE1275}"/>
              </a:ext>
            </a:extLst>
          </p:cNvPr>
          <p:cNvSpPr>
            <a:spLocks noGrp="1"/>
          </p:cNvSpPr>
          <p:nvPr>
            <p:ph type="ftr" sz="quarter" idx="3"/>
          </p:nvPr>
        </p:nvSpPr>
        <p:spPr>
          <a:xfrm>
            <a:off x="930110" y="7013525"/>
            <a:ext cx="1882552" cy="365125"/>
          </a:xfrm>
          <a:prstGeom prst="rect">
            <a:avLst/>
          </a:prstGeom>
        </p:spPr>
        <p:txBody>
          <a:bodyPr anchor="b"/>
          <a:lstStyle>
            <a:lvl1pPr algn="l">
              <a:defRPr sz="800">
                <a:solidFill>
                  <a:srgbClr val="2CD5C4"/>
                </a:solidFill>
                <a:latin typeface="+mn-lt"/>
              </a:defRPr>
            </a:lvl1pPr>
          </a:lstStyle>
          <a:p>
            <a:endParaRPr lang="da-DK" dirty="0"/>
          </a:p>
        </p:txBody>
      </p:sp>
    </p:spTree>
    <p:extLst>
      <p:ext uri="{BB962C8B-B14F-4D97-AF65-F5344CB8AC3E}">
        <p14:creationId xmlns:p14="http://schemas.microsoft.com/office/powerpoint/2010/main" val="3394563446"/>
      </p:ext>
    </p:extLst>
  </p:cSld>
  <p:clrMapOvr>
    <a:masterClrMapping/>
  </p:clrMapOvr>
  <p:extLst>
    <p:ext uri="{DCECCB84-F9BA-43D5-87BE-67443E8EF086}">
      <p15:sldGuideLst xmlns:p15="http://schemas.microsoft.com/office/powerpoint/2012/main">
        <p15:guide id="1" pos="4140" userDrawn="1">
          <p15:clr>
            <a:srgbClr val="FBAE40"/>
          </p15:clr>
        </p15:guide>
        <p15:guide id="2" orient="horz" pos="12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dsholder til slidenummer 3">
            <a:extLst>
              <a:ext uri="{FF2B5EF4-FFF2-40B4-BE49-F238E27FC236}">
                <a16:creationId xmlns:a16="http://schemas.microsoft.com/office/drawing/2014/main" id="{3959645E-C98D-46B1-B9DF-669DE74D245D}"/>
              </a:ext>
            </a:extLst>
          </p:cNvPr>
          <p:cNvSpPr txBox="1"/>
          <p:nvPr userDrawn="1"/>
        </p:nvSpPr>
        <p:spPr>
          <a:xfrm>
            <a:off x="11885631" y="442883"/>
            <a:ext cx="1743849" cy="778658"/>
          </a:xfrm>
          <a:prstGeom prst="rect">
            <a:avLst/>
          </a:prstGeom>
        </p:spPr>
        <p:txBody>
          <a:bodyPr/>
          <a:lstStyle>
            <a:defPPr>
              <a:defRPr lang="da-DK"/>
            </a:defPPr>
            <a:lvl1pPr algn="ctr" rtl="0" fontAlgn="base">
              <a:spcBef>
                <a:spcPct val="0"/>
              </a:spcBef>
              <a:spcAft>
                <a:spcPct val="0"/>
              </a:spcAft>
              <a:defRPr sz="3540" kern="1200">
                <a:solidFill>
                  <a:schemeClr val="tx1"/>
                </a:solidFill>
                <a:latin typeface="Times New Roman" pitchFamily="18" charset="0"/>
                <a:ea typeface="+mn-ea"/>
                <a:cs typeface="+mn-cs"/>
              </a:defRPr>
            </a:lvl1pPr>
            <a:lvl2pPr marL="622340" algn="ctr" rtl="0" fontAlgn="base">
              <a:spcBef>
                <a:spcPct val="0"/>
              </a:spcBef>
              <a:spcAft>
                <a:spcPct val="0"/>
              </a:spcAft>
              <a:defRPr sz="3540" kern="1200">
                <a:solidFill>
                  <a:schemeClr val="tx1"/>
                </a:solidFill>
                <a:latin typeface="Times New Roman" pitchFamily="18" charset="0"/>
                <a:ea typeface="+mn-ea"/>
                <a:cs typeface="+mn-cs"/>
              </a:defRPr>
            </a:lvl2pPr>
            <a:lvl3pPr marL="1244682" algn="ctr" rtl="0" fontAlgn="base">
              <a:spcBef>
                <a:spcPct val="0"/>
              </a:spcBef>
              <a:spcAft>
                <a:spcPct val="0"/>
              </a:spcAft>
              <a:defRPr sz="3540" kern="1200">
                <a:solidFill>
                  <a:schemeClr val="tx1"/>
                </a:solidFill>
                <a:latin typeface="Times New Roman" pitchFamily="18" charset="0"/>
                <a:ea typeface="+mn-ea"/>
                <a:cs typeface="+mn-cs"/>
              </a:defRPr>
            </a:lvl3pPr>
            <a:lvl4pPr marL="1867022" algn="ctr" rtl="0" fontAlgn="base">
              <a:spcBef>
                <a:spcPct val="0"/>
              </a:spcBef>
              <a:spcAft>
                <a:spcPct val="0"/>
              </a:spcAft>
              <a:defRPr sz="3540" kern="1200">
                <a:solidFill>
                  <a:schemeClr val="tx1"/>
                </a:solidFill>
                <a:latin typeface="Times New Roman" pitchFamily="18" charset="0"/>
                <a:ea typeface="+mn-ea"/>
                <a:cs typeface="+mn-cs"/>
              </a:defRPr>
            </a:lvl4pPr>
            <a:lvl5pPr marL="2489362" algn="ctr" rtl="0" fontAlgn="base">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2" name="Pladsholder til tekst 1">
            <a:extLst>
              <a:ext uri="{FF2B5EF4-FFF2-40B4-BE49-F238E27FC236}">
                <a16:creationId xmlns:a16="http://schemas.microsoft.com/office/drawing/2014/main" id="{1D029D7A-3629-4A9B-A0B4-6647D3C9CB44}"/>
              </a:ext>
            </a:extLst>
          </p:cNvPr>
          <p:cNvSpPr>
            <a:spLocks noGrp="1"/>
          </p:cNvSpPr>
          <p:nvPr>
            <p:ph type="body" idx="1"/>
          </p:nvPr>
        </p:nvSpPr>
        <p:spPr>
          <a:xfrm>
            <a:off x="923925" y="2011363"/>
            <a:ext cx="11585575" cy="4794250"/>
          </a:xfrm>
          <a:prstGeom prst="rect">
            <a:avLst/>
          </a:prstGeom>
          <a:noFill/>
        </p:spPr>
        <p:txBody>
          <a:bodyPr vert="horz" lIns="91440" tIns="45720" rIns="91440" bIns="45720" rtlCol="0">
            <a:noAutofit/>
          </a:bodyPr>
          <a:lstStyle/>
          <a:p>
            <a:pPr lvl="0"/>
            <a:r>
              <a:rPr lang="da-DK" dirty="0"/>
              <a:t>Rediger starttypografien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idefod 4">
            <a:extLst>
              <a:ext uri="{FF2B5EF4-FFF2-40B4-BE49-F238E27FC236}">
                <a16:creationId xmlns:a16="http://schemas.microsoft.com/office/drawing/2014/main" id="{9B7FA5D7-B83A-4857-91C9-CF36B0DFE00D}"/>
              </a:ext>
            </a:extLst>
          </p:cNvPr>
          <p:cNvSpPr>
            <a:spLocks noGrp="1"/>
          </p:cNvSpPr>
          <p:nvPr>
            <p:ph type="ftr" sz="quarter" idx="3"/>
          </p:nvPr>
        </p:nvSpPr>
        <p:spPr>
          <a:xfrm>
            <a:off x="930110" y="7013525"/>
            <a:ext cx="1882552" cy="365125"/>
          </a:xfrm>
          <a:prstGeom prst="rect">
            <a:avLst/>
          </a:prstGeom>
        </p:spPr>
        <p:txBody>
          <a:bodyPr/>
          <a:lstStyle>
            <a:lvl1pPr algn="l">
              <a:defRPr sz="800">
                <a:latin typeface="+mn-lt"/>
              </a:defRPr>
            </a:lvl1pPr>
          </a:lstStyle>
          <a:p>
            <a:endParaRPr lang="da-DK" dirty="0"/>
          </a:p>
        </p:txBody>
      </p:sp>
    </p:spTree>
    <p:extLst>
      <p:ext uri="{BB962C8B-B14F-4D97-AF65-F5344CB8AC3E}">
        <p14:creationId xmlns:p14="http://schemas.microsoft.com/office/powerpoint/2010/main" val="235801173"/>
      </p:ext>
    </p:extLst>
  </p:cSld>
  <p:clrMap bg1="lt1" tx1="dk1" bg2="lt2" tx2="dk2" accent1="accent1" accent2="accent2" accent3="accent3" accent4="accent4" accent5="accent5" accent6="accent6" hlink="hlink" folHlink="folHlink"/>
  <p:sldLayoutIdLst>
    <p:sldLayoutId id="2147484363" r:id="rId1"/>
    <p:sldLayoutId id="2147484342" r:id="rId2"/>
    <p:sldLayoutId id="2147484375" r:id="rId3"/>
    <p:sldLayoutId id="2147484365" r:id="rId4"/>
    <p:sldLayoutId id="2147484374" r:id="rId5"/>
    <p:sldLayoutId id="2147484372" r:id="rId6"/>
    <p:sldLayoutId id="2147484373" r:id="rId7"/>
    <p:sldLayoutId id="2147484366" r:id="rId8"/>
    <p:sldLayoutId id="2147484367" r:id="rId9"/>
    <p:sldLayoutId id="2147484369" r:id="rId10"/>
    <p:sldLayoutId id="2147484370" r:id="rId11"/>
    <p:sldLayoutId id="2147484371" r:id="rId12"/>
    <p:sldLayoutId id="2147484368" r:id="rId13"/>
  </p:sldLayoutIdLst>
  <p:hf hdr="0"/>
  <p:txStyles>
    <p:titleStyle>
      <a:lvl1pPr algn="l" defTabSz="1310287" rtl="0" eaLnBrk="1" latinLnBrk="0" hangingPunct="1">
        <a:spcBef>
          <a:spcPct val="0"/>
        </a:spcBef>
        <a:buNone/>
        <a:defRPr sz="4020" kern="1200">
          <a:solidFill>
            <a:schemeClr val="tx1"/>
          </a:solidFill>
          <a:latin typeface="Arial" panose="020B0604020202020204" pitchFamily="34" charset="0"/>
          <a:ea typeface="Open Sans" panose="020B0606030504020204" pitchFamily="34" charset="0"/>
          <a:cs typeface="Arial" panose="020B0604020202020204" pitchFamily="34" charset="0"/>
        </a:defRPr>
      </a:lvl1pPr>
    </p:titleStyle>
    <p:bodyStyle>
      <a:lvl1pPr marL="177800" indent="-177800" algn="l" defTabSz="1310287" rtl="0" eaLnBrk="1" latinLnBrk="0" hangingPunct="1">
        <a:spcBef>
          <a:spcPts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5475" indent="-177800" algn="l" defTabSz="1310287" rtl="0" eaLnBrk="1" latinLnBrk="0" hangingPunct="1">
        <a:spcBef>
          <a:spcPts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079500" indent="-173038" algn="l" defTabSz="1310287" rtl="0" eaLnBrk="1" latinLnBrk="0" hangingPunct="1">
        <a:spcBef>
          <a:spcPts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525588" indent="-182563" algn="l" defTabSz="1310287" rtl="0" eaLnBrk="1" latinLnBrk="0" hangingPunct="1">
        <a:spcBef>
          <a:spcPts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973263" indent="-161925" algn="l" defTabSz="1310287" rtl="0" eaLnBrk="1" latinLnBrk="0" hangingPunct="1">
        <a:spcBef>
          <a:spcPts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3603289"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6pPr>
      <a:lvl7pPr marL="4258433"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7pPr>
      <a:lvl8pPr marL="4913576"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8pPr>
      <a:lvl9pPr marL="5568720"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9pPr>
    </p:bodyStyle>
    <p:otherStyle>
      <a:defPPr>
        <a:defRPr lang="da-DK"/>
      </a:defPPr>
      <a:lvl1pPr marL="0" algn="l" defTabSz="1310287" rtl="0" eaLnBrk="1" latinLnBrk="0" hangingPunct="1">
        <a:defRPr sz="2638" kern="1200">
          <a:solidFill>
            <a:schemeClr val="tx1"/>
          </a:solidFill>
          <a:latin typeface="+mn-lt"/>
          <a:ea typeface="+mn-ea"/>
          <a:cs typeface="+mn-cs"/>
        </a:defRPr>
      </a:lvl1pPr>
      <a:lvl2pPr marL="655143" algn="l" defTabSz="1310287" rtl="0" eaLnBrk="1" latinLnBrk="0" hangingPunct="1">
        <a:defRPr sz="2638" kern="1200">
          <a:solidFill>
            <a:schemeClr val="tx1"/>
          </a:solidFill>
          <a:latin typeface="+mn-lt"/>
          <a:ea typeface="+mn-ea"/>
          <a:cs typeface="+mn-cs"/>
        </a:defRPr>
      </a:lvl2pPr>
      <a:lvl3pPr marL="1310287" algn="l" defTabSz="1310287" rtl="0" eaLnBrk="1" latinLnBrk="0" hangingPunct="1">
        <a:defRPr sz="2638" kern="1200">
          <a:solidFill>
            <a:schemeClr val="tx1"/>
          </a:solidFill>
          <a:latin typeface="+mn-lt"/>
          <a:ea typeface="+mn-ea"/>
          <a:cs typeface="+mn-cs"/>
        </a:defRPr>
      </a:lvl3pPr>
      <a:lvl4pPr marL="1965430" algn="l" defTabSz="1310287" rtl="0" eaLnBrk="1" latinLnBrk="0" hangingPunct="1">
        <a:defRPr sz="2638" kern="1200">
          <a:solidFill>
            <a:schemeClr val="tx1"/>
          </a:solidFill>
          <a:latin typeface="+mn-lt"/>
          <a:ea typeface="+mn-ea"/>
          <a:cs typeface="+mn-cs"/>
        </a:defRPr>
      </a:lvl4pPr>
      <a:lvl5pPr marL="2620574" algn="l" defTabSz="1310287" rtl="0" eaLnBrk="1" latinLnBrk="0" hangingPunct="1">
        <a:defRPr sz="2638" kern="1200">
          <a:solidFill>
            <a:schemeClr val="tx1"/>
          </a:solidFill>
          <a:latin typeface="+mn-lt"/>
          <a:ea typeface="+mn-ea"/>
          <a:cs typeface="+mn-cs"/>
        </a:defRPr>
      </a:lvl5pPr>
      <a:lvl6pPr marL="3275717" algn="l" defTabSz="1310287" rtl="0" eaLnBrk="1" latinLnBrk="0" hangingPunct="1">
        <a:defRPr sz="2638" kern="1200">
          <a:solidFill>
            <a:schemeClr val="tx1"/>
          </a:solidFill>
          <a:latin typeface="+mn-lt"/>
          <a:ea typeface="+mn-ea"/>
          <a:cs typeface="+mn-cs"/>
        </a:defRPr>
      </a:lvl6pPr>
      <a:lvl7pPr marL="3930861" algn="l" defTabSz="1310287" rtl="0" eaLnBrk="1" latinLnBrk="0" hangingPunct="1">
        <a:defRPr sz="2638" kern="1200">
          <a:solidFill>
            <a:schemeClr val="tx1"/>
          </a:solidFill>
          <a:latin typeface="+mn-lt"/>
          <a:ea typeface="+mn-ea"/>
          <a:cs typeface="+mn-cs"/>
        </a:defRPr>
      </a:lvl7pPr>
      <a:lvl8pPr marL="4586004" algn="l" defTabSz="1310287" rtl="0" eaLnBrk="1" latinLnBrk="0" hangingPunct="1">
        <a:defRPr sz="2638" kern="1200">
          <a:solidFill>
            <a:schemeClr val="tx1"/>
          </a:solidFill>
          <a:latin typeface="+mn-lt"/>
          <a:ea typeface="+mn-ea"/>
          <a:cs typeface="+mn-cs"/>
        </a:defRPr>
      </a:lvl8pPr>
      <a:lvl9pPr marL="5241148" algn="l" defTabSz="1310287" rtl="0" eaLnBrk="1" latinLnBrk="0" hangingPunct="1">
        <a:defRPr sz="26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A7EAB-2241-4245-B2E7-A06219E4FC5F}"/>
              </a:ext>
            </a:extLst>
          </p:cNvPr>
          <p:cNvSpPr>
            <a:spLocks noGrp="1"/>
          </p:cNvSpPr>
          <p:nvPr>
            <p:ph type="ctrTitle"/>
          </p:nvPr>
        </p:nvSpPr>
        <p:spPr>
          <a:xfrm>
            <a:off x="956072" y="1837687"/>
            <a:ext cx="8784976" cy="3308715"/>
          </a:xfrm>
        </p:spPr>
        <p:txBody>
          <a:bodyPr/>
          <a:lstStyle/>
          <a:p>
            <a:r>
              <a:rPr lang="da-DK" dirty="0"/>
              <a:t> </a:t>
            </a:r>
            <a:br>
              <a:rPr lang="da-DK" dirty="0"/>
            </a:br>
            <a:r>
              <a:rPr lang="da-DK" dirty="0"/>
              <a:t>Udbudslovens gråzoner i affaldssektoren </a:t>
            </a:r>
            <a:br>
              <a:rPr lang="da-DK" dirty="0"/>
            </a:br>
            <a:r>
              <a:rPr lang="da-DK" dirty="0"/>
              <a:t>Temadag om udbudsloven, 30. april 2019</a:t>
            </a:r>
          </a:p>
        </p:txBody>
      </p:sp>
      <p:sp>
        <p:nvSpPr>
          <p:cNvPr id="3" name="Pladsholder til dato 2">
            <a:extLst>
              <a:ext uri="{FF2B5EF4-FFF2-40B4-BE49-F238E27FC236}">
                <a16:creationId xmlns:a16="http://schemas.microsoft.com/office/drawing/2014/main" id="{349CAE36-035B-42DB-A6F4-54642AF81609}"/>
              </a:ext>
            </a:extLst>
          </p:cNvPr>
          <p:cNvSpPr>
            <a:spLocks noGrp="1"/>
          </p:cNvSpPr>
          <p:nvPr>
            <p:ph type="dt" sz="half" idx="2"/>
          </p:nvPr>
        </p:nvSpPr>
        <p:spPr>
          <a:xfrm>
            <a:off x="956072" y="5375856"/>
            <a:ext cx="6768752" cy="994682"/>
          </a:xfrm>
        </p:spPr>
        <p:txBody>
          <a:bodyPr/>
          <a:lstStyle/>
          <a:p>
            <a:r>
              <a:rPr lang="da-DK" sz="1600" dirty="0"/>
              <a:t>Amalie Højrup Pedersen, advokat, Bech-Bruun </a:t>
            </a:r>
          </a:p>
          <a:p>
            <a:r>
              <a:rPr lang="da-DK" sz="1600" dirty="0"/>
              <a:t>Jesper Kaltoft, advokat og partner, Bech-Bruun</a:t>
            </a:r>
          </a:p>
        </p:txBody>
      </p:sp>
    </p:spTree>
    <p:extLst>
      <p:ext uri="{BB962C8B-B14F-4D97-AF65-F5344CB8AC3E}">
        <p14:creationId xmlns:p14="http://schemas.microsoft.com/office/powerpoint/2010/main" val="268778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2F188-5A21-479B-9BF6-256C41123EC8}"/>
              </a:ext>
            </a:extLst>
          </p:cNvPr>
          <p:cNvSpPr>
            <a:spLocks noGrp="1"/>
          </p:cNvSpPr>
          <p:nvPr>
            <p:ph type="title"/>
          </p:nvPr>
        </p:nvSpPr>
        <p:spPr/>
        <p:txBody>
          <a:bodyPr/>
          <a:lstStyle/>
          <a:p>
            <a:r>
              <a:rPr lang="da-DK" u="sng" dirty="0"/>
              <a:t>Case 1 (a)</a:t>
            </a:r>
            <a:endParaRPr lang="da-DK" dirty="0"/>
          </a:p>
        </p:txBody>
      </p:sp>
      <p:sp>
        <p:nvSpPr>
          <p:cNvPr id="3" name="Pladsholder til tekst 2">
            <a:extLst>
              <a:ext uri="{FF2B5EF4-FFF2-40B4-BE49-F238E27FC236}">
                <a16:creationId xmlns:a16="http://schemas.microsoft.com/office/drawing/2014/main" id="{40337B36-D2A7-4319-A81A-FDF451AFB5B3}"/>
              </a:ext>
            </a:extLst>
          </p:cNvPr>
          <p:cNvSpPr>
            <a:spLocks noGrp="1"/>
          </p:cNvSpPr>
          <p:nvPr>
            <p:ph type="body" sz="quarter" idx="10"/>
          </p:nvPr>
        </p:nvSpPr>
        <p:spPr>
          <a:xfrm>
            <a:off x="956072" y="1329978"/>
            <a:ext cx="11521280" cy="3960142"/>
          </a:xfrm>
        </p:spPr>
        <p:txBody>
          <a:bodyPr/>
          <a:lstStyle/>
          <a:p>
            <a:r>
              <a:rPr lang="da-DK" dirty="0"/>
              <a:t>Affaldsselskab X fik sidste år leveret og installeret nogle støttebrændere. Indkøbet skete på grundlag af et EU-udbud.</a:t>
            </a:r>
          </a:p>
          <a:p>
            <a:r>
              <a:rPr lang="da-DK" dirty="0"/>
              <a:t> </a:t>
            </a:r>
          </a:p>
          <a:p>
            <a:r>
              <a:rPr lang="da-DK" dirty="0"/>
              <a:t>Den udbudte aftale om levering af støttebrændere indeholdt ikke aftale om efterfølgende servicering eller andre supplerende ydelser.</a:t>
            </a:r>
          </a:p>
          <a:p>
            <a:r>
              <a:rPr lang="da-DK" dirty="0"/>
              <a:t> </a:t>
            </a:r>
          </a:p>
          <a:p>
            <a:r>
              <a:rPr lang="da-DK" dirty="0"/>
              <a:t>Affaldsselskabet står nu foran at skulle indkøbe forskellige serviceydelser relateret til støttebrænderne (hovedsagelig i form af smedearbejder) og reservedele i form af især riste, som leverandøren af støttebrænderne efter det oplyste har patent på. </a:t>
            </a:r>
          </a:p>
          <a:p>
            <a:r>
              <a:rPr lang="da-DK" dirty="0"/>
              <a:t> </a:t>
            </a:r>
          </a:p>
          <a:p>
            <a:r>
              <a:rPr lang="da-DK" dirty="0"/>
              <a:t>Leverandøren af støttebrænderne har i den forbindelse tilbudt en 4-årig servicekontrakt med option på forlængelse i yderligere 2 år for 125.000 kr. ex moms pr. år. Leverandøren tilbyder at levere ristene for 250.000 kr. ex moms.</a:t>
            </a:r>
          </a:p>
          <a:p>
            <a:r>
              <a:rPr lang="da-DK" dirty="0"/>
              <a:t> </a:t>
            </a:r>
          </a:p>
          <a:p>
            <a:r>
              <a:rPr lang="da-DK" dirty="0"/>
              <a:t>Kan affaldsselskabet indgå den pågældende kontrakt om serviceydelserne og reservedelene med leverandøren af støttebrænderne uden udbud?</a:t>
            </a:r>
          </a:p>
          <a:p>
            <a:endParaRPr lang="da-DK" dirty="0"/>
          </a:p>
          <a:p>
            <a:r>
              <a:rPr lang="da-DK" b="1" dirty="0">
                <a:solidFill>
                  <a:srgbClr val="002677"/>
                </a:solidFill>
              </a:rPr>
              <a:t>Noter:</a:t>
            </a:r>
          </a:p>
          <a:p>
            <a:endParaRPr lang="da-DK" dirty="0"/>
          </a:p>
        </p:txBody>
      </p:sp>
    </p:spTree>
    <p:extLst>
      <p:ext uri="{BB962C8B-B14F-4D97-AF65-F5344CB8AC3E}">
        <p14:creationId xmlns:p14="http://schemas.microsoft.com/office/powerpoint/2010/main" val="164643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390F9-4EB3-4E8E-AD3F-30F4295F4A79}"/>
              </a:ext>
            </a:extLst>
          </p:cNvPr>
          <p:cNvSpPr>
            <a:spLocks noGrp="1"/>
          </p:cNvSpPr>
          <p:nvPr>
            <p:ph type="title"/>
          </p:nvPr>
        </p:nvSpPr>
        <p:spPr/>
        <p:txBody>
          <a:bodyPr/>
          <a:lstStyle/>
          <a:p>
            <a:r>
              <a:rPr lang="da-DK" u="sng" dirty="0"/>
              <a:t>Case 2 (a)</a:t>
            </a:r>
            <a:endParaRPr lang="da-DK" dirty="0"/>
          </a:p>
        </p:txBody>
      </p:sp>
      <p:sp>
        <p:nvSpPr>
          <p:cNvPr id="3" name="Pladsholder til tekst 2">
            <a:extLst>
              <a:ext uri="{FF2B5EF4-FFF2-40B4-BE49-F238E27FC236}">
                <a16:creationId xmlns:a16="http://schemas.microsoft.com/office/drawing/2014/main" id="{C12CFF7F-9BAD-4658-8A02-F928EF3DA85E}"/>
              </a:ext>
            </a:extLst>
          </p:cNvPr>
          <p:cNvSpPr>
            <a:spLocks noGrp="1"/>
          </p:cNvSpPr>
          <p:nvPr>
            <p:ph type="body" sz="quarter" idx="10"/>
          </p:nvPr>
        </p:nvSpPr>
        <p:spPr>
          <a:xfrm>
            <a:off x="956072" y="1329978"/>
            <a:ext cx="11521280" cy="3960142"/>
          </a:xfrm>
        </p:spPr>
        <p:txBody>
          <a:bodyPr/>
          <a:lstStyle/>
          <a:p>
            <a:r>
              <a:rPr lang="da-DK" dirty="0"/>
              <a:t>Affaldsselskab X, der er ejet af 2 kommuner, har overvejelser om at indgå en samarbejdsaftale med et eller flere andre affaldsselskaber ejet af andre kommuner, hvorefter de pågældende andre affaldsselskaber kan aftage affaldsselskab X’s overskydende affald mod betaling. </a:t>
            </a:r>
          </a:p>
          <a:p>
            <a:r>
              <a:rPr lang="da-DK" dirty="0"/>
              <a:t> </a:t>
            </a:r>
          </a:p>
          <a:p>
            <a:r>
              <a:rPr lang="da-DK" dirty="0"/>
              <a:t>For affaldsselskab X’s vedkommende er formålet med aftalen at få afhjulpet et forventet kapacitetsproblem.</a:t>
            </a:r>
          </a:p>
          <a:p>
            <a:r>
              <a:rPr lang="da-DK" dirty="0"/>
              <a:t> </a:t>
            </a:r>
          </a:p>
          <a:p>
            <a:r>
              <a:rPr lang="da-DK" dirty="0"/>
              <a:t>Kan aftalen indgås uden gennemførelse af et udbud?</a:t>
            </a:r>
          </a:p>
          <a:p>
            <a:endParaRPr lang="da-DK" dirty="0"/>
          </a:p>
          <a:p>
            <a:r>
              <a:rPr lang="da-DK" b="1" dirty="0">
                <a:solidFill>
                  <a:srgbClr val="002677"/>
                </a:solidFill>
              </a:rPr>
              <a:t>Noter:</a:t>
            </a:r>
          </a:p>
        </p:txBody>
      </p:sp>
    </p:spTree>
    <p:extLst>
      <p:ext uri="{BB962C8B-B14F-4D97-AF65-F5344CB8AC3E}">
        <p14:creationId xmlns:p14="http://schemas.microsoft.com/office/powerpoint/2010/main" val="274516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390F9-4EB3-4E8E-AD3F-30F4295F4A79}"/>
              </a:ext>
            </a:extLst>
          </p:cNvPr>
          <p:cNvSpPr>
            <a:spLocks noGrp="1"/>
          </p:cNvSpPr>
          <p:nvPr>
            <p:ph type="title"/>
          </p:nvPr>
        </p:nvSpPr>
        <p:spPr/>
        <p:txBody>
          <a:bodyPr/>
          <a:lstStyle/>
          <a:p>
            <a:r>
              <a:rPr lang="da-DK" u="sng" dirty="0"/>
              <a:t>Case 3 (a)</a:t>
            </a:r>
            <a:endParaRPr lang="da-DK" dirty="0"/>
          </a:p>
        </p:txBody>
      </p:sp>
      <p:sp>
        <p:nvSpPr>
          <p:cNvPr id="3" name="Pladsholder til tekst 2">
            <a:extLst>
              <a:ext uri="{FF2B5EF4-FFF2-40B4-BE49-F238E27FC236}">
                <a16:creationId xmlns:a16="http://schemas.microsoft.com/office/drawing/2014/main" id="{C12CFF7F-9BAD-4658-8A02-F928EF3DA85E}"/>
              </a:ext>
            </a:extLst>
          </p:cNvPr>
          <p:cNvSpPr>
            <a:spLocks noGrp="1"/>
          </p:cNvSpPr>
          <p:nvPr>
            <p:ph type="body" sz="quarter" idx="10"/>
          </p:nvPr>
        </p:nvSpPr>
        <p:spPr>
          <a:xfrm>
            <a:off x="956072" y="1329978"/>
            <a:ext cx="11521280" cy="3960142"/>
          </a:xfrm>
        </p:spPr>
        <p:txBody>
          <a:bodyPr/>
          <a:lstStyle/>
          <a:p>
            <a:r>
              <a:rPr lang="da-DK" dirty="0"/>
              <a:t>I forbindelse med forestående vedligeholdelsesarbejder på blandt andet kedler skal affaldsselskab X have opsat et betydeligt antal stilladser over en længere periode. Det er en omfattede opgave i forhold til materiale og mandskab. De skønnede udgifter for hele perioden er på ca. 2 mio. kr. ex moms.</a:t>
            </a:r>
          </a:p>
          <a:p>
            <a:r>
              <a:rPr lang="da-DK" dirty="0"/>
              <a:t> </a:t>
            </a:r>
          </a:p>
          <a:p>
            <a:r>
              <a:rPr lang="da-DK" dirty="0"/>
              <a:t>På grund af den store mængde stillads, der skal opstilles, er det efter affaldsselskabets opfattelse svært at forestille sig, at leverandører skal komme langvejs fra. Derfor planlægger affaldsselskabet at indgå aftale med en lokal virksomhed, som tidligere har udført lignende opgaver for selskabet.</a:t>
            </a:r>
          </a:p>
          <a:p>
            <a:r>
              <a:rPr lang="da-DK" dirty="0"/>
              <a:t> </a:t>
            </a:r>
          </a:p>
          <a:p>
            <a:r>
              <a:rPr lang="da-DK" dirty="0"/>
              <a:t>Kan aftalen indgås uden udbud?</a:t>
            </a:r>
          </a:p>
          <a:p>
            <a:endParaRPr lang="da-DK" dirty="0"/>
          </a:p>
          <a:p>
            <a:r>
              <a:rPr lang="da-DK" b="1" dirty="0">
                <a:solidFill>
                  <a:srgbClr val="002677"/>
                </a:solidFill>
              </a:rPr>
              <a:t>Noter:</a:t>
            </a:r>
          </a:p>
        </p:txBody>
      </p:sp>
    </p:spTree>
    <p:extLst>
      <p:ext uri="{BB962C8B-B14F-4D97-AF65-F5344CB8AC3E}">
        <p14:creationId xmlns:p14="http://schemas.microsoft.com/office/powerpoint/2010/main" val="352060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50AD608-6125-48FB-876F-7BFA68315CA2}"/>
              </a:ext>
            </a:extLst>
          </p:cNvPr>
          <p:cNvSpPr>
            <a:spLocks noGrp="1"/>
          </p:cNvSpPr>
          <p:nvPr>
            <p:ph type="title"/>
          </p:nvPr>
        </p:nvSpPr>
        <p:spPr>
          <a:xfrm>
            <a:off x="963277" y="442883"/>
            <a:ext cx="11490403" cy="905580"/>
          </a:xfrm>
        </p:spPr>
        <p:txBody>
          <a:bodyPr/>
          <a:lstStyle/>
          <a:p>
            <a:r>
              <a:rPr lang="da-DK" dirty="0"/>
              <a:t>Kontakt</a:t>
            </a:r>
          </a:p>
        </p:txBody>
      </p:sp>
      <p:pic>
        <p:nvPicPr>
          <p:cNvPr id="7" name="Pladsholder til billede 6">
            <a:extLst>
              <a:ext uri="{FF2B5EF4-FFF2-40B4-BE49-F238E27FC236}">
                <a16:creationId xmlns:a16="http://schemas.microsoft.com/office/drawing/2014/main" id="{AC8B3793-EA7E-4DD5-853B-3879A6F30013}"/>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647" b="3647"/>
          <a:stretch>
            <a:fillRect/>
          </a:stretch>
        </p:blipFill>
        <p:spPr>
          <a:xfrm>
            <a:off x="3876675" y="2192338"/>
            <a:ext cx="2765425" cy="2038350"/>
          </a:xfrm>
        </p:spPr>
      </p:pic>
      <p:pic>
        <p:nvPicPr>
          <p:cNvPr id="3" name="Pladsholder til billede 2">
            <a:extLst>
              <a:ext uri="{FF2B5EF4-FFF2-40B4-BE49-F238E27FC236}">
                <a16:creationId xmlns:a16="http://schemas.microsoft.com/office/drawing/2014/main" id="{246C2F85-A8CD-4228-B5F3-46636EC0DE7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657" b="3657"/>
          <a:stretch>
            <a:fillRect/>
          </a:stretch>
        </p:blipFill>
        <p:spPr>
          <a:xfrm>
            <a:off x="966788" y="2193925"/>
            <a:ext cx="2763837" cy="2036763"/>
          </a:xfrm>
        </p:spPr>
      </p:pic>
      <p:sp>
        <p:nvSpPr>
          <p:cNvPr id="17" name="Pladsholder til tekst 8">
            <a:extLst>
              <a:ext uri="{FF2B5EF4-FFF2-40B4-BE49-F238E27FC236}">
                <a16:creationId xmlns:a16="http://schemas.microsoft.com/office/drawing/2014/main" id="{D30669EC-7D1D-432E-857A-842B7304A56B}"/>
              </a:ext>
            </a:extLst>
          </p:cNvPr>
          <p:cNvSpPr txBox="1"/>
          <p:nvPr/>
        </p:nvSpPr>
        <p:spPr>
          <a:xfrm>
            <a:off x="3836392" y="4463504"/>
            <a:ext cx="2433600" cy="1440160"/>
          </a:xfrm>
          <a:prstGeom prst="rect">
            <a:avLst/>
          </a:prstGeom>
          <a:noFill/>
        </p:spPr>
        <p:txBody>
          <a:bodyPr vert="horz" lIns="91440" tIns="45720" rIns="91440" bIns="45720" rtlCol="0">
            <a:normAutofit/>
          </a:bodyPr>
          <a:lstStyle>
            <a:lvl1pPr marL="0" indent="0" algn="l" defTabSz="1310287" rtl="0" eaLnBrk="1" latinLnBrk="0" hangingPunct="1">
              <a:spcBef>
                <a:spcPct val="0"/>
              </a:spcBef>
              <a:spcAft>
                <a:spcPct val="0"/>
              </a:spcAft>
              <a:buClr>
                <a:srgbClr val="A7E6D7"/>
              </a:buClr>
              <a:buFont typeface="Wingdings" panose="05000000000000000000" pitchFamily="2" charset="2"/>
              <a:buNone/>
              <a:tabLst>
                <a:tab pos="363538" algn="l"/>
              </a:tabLst>
              <a:defRPr lang="da-DK" sz="1400" b="0" kern="1200" smtClean="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5475" indent="-177800" algn="l" defTabSz="1310287" rtl="0" eaLnBrk="1" latinLnBrk="0" hangingPunct="1">
              <a:spcBef>
                <a:spcPct val="0"/>
              </a:spcBef>
              <a:spcAft>
                <a:spcPts val="502"/>
              </a:spcAft>
              <a:buClr>
                <a:srgbClr val="A7E6D7"/>
              </a:buClr>
              <a:buFont typeface="Wingdings" panose="05000000000000000000" pitchFamily="2" charset="2"/>
              <a:buChar char=""/>
              <a:defRPr sz="150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73038"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5588" indent="-182563"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3263" indent="-161925"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603289"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6pPr>
            <a:lvl7pPr marL="4258433"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7pPr>
            <a:lvl8pPr marL="4913576"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8pPr>
            <a:lvl9pPr marL="5568720"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9pPr>
          </a:lstStyle>
          <a:p>
            <a:pPr fontAlgn="auto"/>
            <a:r>
              <a:rPr lang="da-DK" b="1" dirty="0">
                <a:solidFill>
                  <a:srgbClr val="002677"/>
                </a:solidFill>
              </a:rPr>
              <a:t>Jesper Kaltoft</a:t>
            </a:r>
          </a:p>
          <a:p>
            <a:pPr fontAlgn="auto"/>
            <a:r>
              <a:rPr lang="da-DK" sz="1100" dirty="0"/>
              <a:t>Partner</a:t>
            </a:r>
          </a:p>
          <a:p>
            <a:pPr fontAlgn="auto"/>
            <a:endParaRPr lang="da-DK" sz="1100" dirty="0"/>
          </a:p>
          <a:p>
            <a:pPr fontAlgn="auto"/>
            <a:r>
              <a:rPr lang="da-DK" sz="1100" dirty="0"/>
              <a:t>T	+45 72 27 35 69</a:t>
            </a:r>
          </a:p>
          <a:p>
            <a:pPr fontAlgn="auto"/>
            <a:r>
              <a:rPr lang="da-DK" sz="1100" dirty="0"/>
              <a:t>M	+45 25 26 35 69</a:t>
            </a:r>
          </a:p>
          <a:p>
            <a:pPr fontAlgn="auto"/>
            <a:r>
              <a:rPr lang="da-DK" sz="1100" dirty="0"/>
              <a:t>E	jek@bechbruun.com</a:t>
            </a:r>
          </a:p>
        </p:txBody>
      </p:sp>
      <p:sp>
        <p:nvSpPr>
          <p:cNvPr id="11" name="Pladsholder til tekst 8">
            <a:extLst>
              <a:ext uri="{FF2B5EF4-FFF2-40B4-BE49-F238E27FC236}">
                <a16:creationId xmlns:a16="http://schemas.microsoft.com/office/drawing/2014/main" id="{459AE4C8-5BC8-40C1-9FB0-3F992B942BEB}"/>
              </a:ext>
            </a:extLst>
          </p:cNvPr>
          <p:cNvSpPr txBox="1"/>
          <p:nvPr/>
        </p:nvSpPr>
        <p:spPr>
          <a:xfrm>
            <a:off x="928707" y="4463504"/>
            <a:ext cx="2433600" cy="1440160"/>
          </a:xfrm>
          <a:prstGeom prst="rect">
            <a:avLst/>
          </a:prstGeom>
          <a:noFill/>
        </p:spPr>
        <p:txBody>
          <a:bodyPr vert="horz" lIns="91440" tIns="45720" rIns="91440" bIns="45720" rtlCol="0">
            <a:normAutofit/>
          </a:bodyPr>
          <a:lstStyle>
            <a:lvl1pPr marL="0" indent="0" algn="l" defTabSz="1310287" rtl="0" eaLnBrk="1" latinLnBrk="0" hangingPunct="1">
              <a:spcBef>
                <a:spcPct val="0"/>
              </a:spcBef>
              <a:spcAft>
                <a:spcPct val="0"/>
              </a:spcAft>
              <a:buClr>
                <a:srgbClr val="A7E6D7"/>
              </a:buClr>
              <a:buFont typeface="Wingdings" panose="05000000000000000000" pitchFamily="2" charset="2"/>
              <a:buNone/>
              <a:tabLst>
                <a:tab pos="363538" algn="l"/>
              </a:tabLst>
              <a:defRPr lang="da-DK" sz="1400" b="0" kern="1200" smtClean="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5475" indent="-177800" algn="l" defTabSz="1310287" rtl="0" eaLnBrk="1" latinLnBrk="0" hangingPunct="1">
              <a:spcBef>
                <a:spcPct val="0"/>
              </a:spcBef>
              <a:spcAft>
                <a:spcPts val="502"/>
              </a:spcAft>
              <a:buClr>
                <a:srgbClr val="A7E6D7"/>
              </a:buClr>
              <a:buFont typeface="Wingdings" panose="05000000000000000000" pitchFamily="2" charset="2"/>
              <a:buChar char=""/>
              <a:defRPr sz="150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73038"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5588" indent="-182563"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3263" indent="-161925"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603289"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6pPr>
            <a:lvl7pPr marL="4258433"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7pPr>
            <a:lvl8pPr marL="4913576"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8pPr>
            <a:lvl9pPr marL="5568720"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9pPr>
          </a:lstStyle>
          <a:p>
            <a:pPr fontAlgn="auto"/>
            <a:r>
              <a:rPr lang="da-DK" b="1" dirty="0">
                <a:solidFill>
                  <a:srgbClr val="002677"/>
                </a:solidFill>
              </a:rPr>
              <a:t>Amalie Højrup Pedersen</a:t>
            </a:r>
          </a:p>
          <a:p>
            <a:pPr fontAlgn="auto"/>
            <a:r>
              <a:rPr lang="da-DK" sz="1100" dirty="0"/>
              <a:t>Advokat	</a:t>
            </a:r>
          </a:p>
          <a:p>
            <a:pPr fontAlgn="auto"/>
            <a:endParaRPr lang="da-DK" sz="1100" dirty="0"/>
          </a:p>
          <a:p>
            <a:pPr fontAlgn="auto"/>
            <a:r>
              <a:rPr lang="da-DK" sz="1100" dirty="0"/>
              <a:t>T	+45 72 27 34 25</a:t>
            </a:r>
          </a:p>
          <a:p>
            <a:pPr fontAlgn="auto"/>
            <a:r>
              <a:rPr lang="da-DK" sz="1100" dirty="0"/>
              <a:t>M	+45 25 26 34 25</a:t>
            </a:r>
          </a:p>
          <a:p>
            <a:pPr fontAlgn="auto"/>
            <a:r>
              <a:rPr lang="da-DK" sz="1100" dirty="0"/>
              <a:t>E	ahp@bechbruun.com</a:t>
            </a:r>
          </a:p>
        </p:txBody>
      </p:sp>
    </p:spTree>
    <p:extLst>
      <p:ext uri="{BB962C8B-B14F-4D97-AF65-F5344CB8AC3E}">
        <p14:creationId xmlns:p14="http://schemas.microsoft.com/office/powerpoint/2010/main" val="437349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Design 2018">
  <a:themeElements>
    <a:clrScheme name="Bech-Bruun">
      <a:dk1>
        <a:srgbClr val="000000"/>
      </a:dk1>
      <a:lt1>
        <a:sysClr val="window" lastClr="FFFFFF"/>
      </a:lt1>
      <a:dk2>
        <a:srgbClr val="919496"/>
      </a:dk2>
      <a:lt2>
        <a:srgbClr val="8BBEE8"/>
      </a:lt2>
      <a:accent1>
        <a:srgbClr val="002677"/>
      </a:accent1>
      <a:accent2>
        <a:srgbClr val="2CD5C4"/>
      </a:accent2>
      <a:accent3>
        <a:srgbClr val="C5DEF3"/>
      </a:accent3>
      <a:accent4>
        <a:srgbClr val="B1B2B4"/>
      </a:accent4>
      <a:accent5>
        <a:srgbClr val="CE0037"/>
      </a:accent5>
      <a:accent6>
        <a:srgbClr val="4C12A1"/>
      </a:accent6>
      <a:hlink>
        <a:srgbClr val="002677"/>
      </a:hlink>
      <a:folHlink>
        <a:srgbClr val="4C12A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spPr>
      <a:bodyPr wrap="square" rtlCol="0">
        <a:spAutoFit/>
      </a:bodyPr>
      <a:lstStyle>
        <a:defPPr algn="l">
          <a:spcAft>
            <a:spcPts val="600"/>
          </a:spcAft>
          <a:defRPr sz="1400" dirty="0" err="1" smtClean="0">
            <a:latin typeface="+mn-lt"/>
          </a:defRPr>
        </a:defPPr>
      </a:lstStyle>
    </a:txDef>
  </a:objectDefaults>
  <a:extraClrSchemeLst/>
  <a:extLst>
    <a:ext uri="{05A4C25C-085E-4340-85A3-A5531E510DB2}">
      <thm15:themeFamily xmlns:thm15="http://schemas.microsoft.com/office/thememl/2012/main" name="Liggende16_9.potx" id="{D8B07009-5719-4C5A-87AA-A6832434E723}" vid="{D5861BAC-A738-4BDE-8764-E250ADA434B0}"/>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A48F2AF32DCC44E96CEB0E0E9E056C2" ma:contentTypeVersion="10" ma:contentTypeDescription="Opret et nyt dokument." ma:contentTypeScope="" ma:versionID="e375225d3adafcbc2ed6e8f031c1f7a2">
  <xsd:schema xmlns:xsd="http://www.w3.org/2001/XMLSchema" xmlns:xs="http://www.w3.org/2001/XMLSchema" xmlns:p="http://schemas.microsoft.com/office/2006/metadata/properties" xmlns:ns2="cc9c1eb6-0aa8-4ca6-a7e2-a5a85e8eb507" xmlns:ns3="d6cda766-0f2a-4a1c-b5b6-24c2ac27171b" targetNamespace="http://schemas.microsoft.com/office/2006/metadata/properties" ma:root="true" ma:fieldsID="1e6d0e1fef5ee38e57a005ebd1f0644a" ns2:_="" ns3:_="">
    <xsd:import namespace="cc9c1eb6-0aa8-4ca6-a7e2-a5a85e8eb507"/>
    <xsd:import namespace="d6cda766-0f2a-4a1c-b5b6-24c2ac271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1eb6-0aa8-4ca6-a7e2-a5a85e8eb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da766-0f2a-4a1c-b5b6-24c2ac27171b"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FFB18-2339-40C9-881C-AD810A20681E}">
  <ds:schemaRefs>
    <ds:schemaRef ds:uri="http://schemas.microsoft.com/sharepoint/v3/contenttype/forms"/>
  </ds:schemaRefs>
</ds:datastoreItem>
</file>

<file path=customXml/itemProps2.xml><?xml version="1.0" encoding="utf-8"?>
<ds:datastoreItem xmlns:ds="http://schemas.openxmlformats.org/officeDocument/2006/customXml" ds:itemID="{69FA26D7-9C6B-45D2-929A-6562F5A84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1eb6-0aa8-4ca6-a7e2-a5a85e8eb507"/>
    <ds:schemaRef ds:uri="d6cda766-0f2a-4a1c-b5b6-24c2ac271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CC9D7C-4052-4928-A129-168A15FBB8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Liggende16_9</Template>
  <TotalTime>1120</TotalTime>
  <Words>421</Words>
  <Application>Microsoft Office PowerPoint</Application>
  <PresentationFormat>Brugerdefineret</PresentationFormat>
  <Paragraphs>44</Paragraphs>
  <Slides>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vt:i4>
      </vt:variant>
    </vt:vector>
  </HeadingPairs>
  <TitlesOfParts>
    <vt:vector size="10" baseType="lpstr">
      <vt:lpstr>Open Sans Light</vt:lpstr>
      <vt:lpstr>Arial</vt:lpstr>
      <vt:lpstr>Times New Roman</vt:lpstr>
      <vt:lpstr>Wingdings</vt:lpstr>
      <vt:lpstr>Design 2018</vt:lpstr>
      <vt:lpstr>  Udbudslovens gråzoner i affaldssektoren  Temadag om udbudsloven, 30. april 2019</vt:lpstr>
      <vt:lpstr>Case 1 (a)</vt:lpstr>
      <vt:lpstr>Case 2 (a)</vt:lpstr>
      <vt:lpstr>Case 3 (a)</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Udbudslovens gråzoner i affaldssektoren  Temadag om udbudsloven, 30. april 2019</dc:title>
  <dc:creator>Lea Lund Jeppesen</dc:creator>
  <cp:lastModifiedBy>Andrea Thit Bang</cp:lastModifiedBy>
  <cp:revision>4</cp:revision>
  <dcterms:created xsi:type="dcterms:W3CDTF">2019-04-29T08:10:15Z</dcterms:created>
  <dcterms:modified xsi:type="dcterms:W3CDTF">2019-11-21T09:22:46Z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0x010100FA48F2AF32DCC44E96CEB0E0E9E056C2</vt:lpwstr>
  </property>
</Properties>
</file>