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4" r:id="rId5"/>
  </p:sldMasterIdLst>
  <p:notesMasterIdLst>
    <p:notesMasterId r:id="rId14"/>
  </p:notesMasterIdLst>
  <p:handoutMasterIdLst>
    <p:handoutMasterId r:id="rId15"/>
  </p:handoutMasterIdLst>
  <p:sldIdLst>
    <p:sldId id="276" r:id="rId6"/>
    <p:sldId id="293" r:id="rId7"/>
    <p:sldId id="318" r:id="rId8"/>
    <p:sldId id="294" r:id="rId9"/>
    <p:sldId id="313" r:id="rId10"/>
    <p:sldId id="314" r:id="rId11"/>
    <p:sldId id="316" r:id="rId12"/>
    <p:sldId id="312" r:id="rId13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8">
          <p15:clr>
            <a:srgbClr val="A4A3A4"/>
          </p15:clr>
        </p15:guide>
        <p15:guide id="2" orient="horz" pos="1971">
          <p15:clr>
            <a:srgbClr val="A4A3A4"/>
          </p15:clr>
        </p15:guide>
        <p15:guide id="3" pos="1166">
          <p15:clr>
            <a:srgbClr val="A4A3A4"/>
          </p15:clr>
        </p15:guide>
        <p15:guide id="4" pos="2891">
          <p15:clr>
            <a:srgbClr val="A4A3A4"/>
          </p15:clr>
        </p15:guide>
        <p15:guide id="5" pos="5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6B327"/>
    <a:srgbClr val="BAB7B1"/>
    <a:srgbClr val="3B6080"/>
    <a:srgbClr val="474643"/>
    <a:srgbClr val="051D32"/>
    <a:srgbClr val="474543"/>
    <a:srgbClr val="86BC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llemlayout 1 - markeringsfarv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llemlayout 2 - markeringsfarv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llemlayout 3 - markeringsfarv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llemlayout 4 - markeringsfarv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Mørkt layou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95501" autoAdjust="0"/>
  </p:normalViewPr>
  <p:slideViewPr>
    <p:cSldViewPr snapToGrid="0">
      <p:cViewPr varScale="1">
        <p:scale>
          <a:sx n="57" d="100"/>
          <a:sy n="57" d="100"/>
        </p:scale>
        <p:origin x="348" y="72"/>
      </p:cViewPr>
      <p:guideLst>
        <p:guide orient="horz" pos="738"/>
        <p:guide orient="horz" pos="1971"/>
        <p:guide pos="1166"/>
        <p:guide pos="2891"/>
        <p:guide pos="5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430467-25AB-4332-BDD9-019F36BC4D22}" type="datetimeFigureOut">
              <a:rPr lang="da-DK"/>
              <a:pPr>
                <a:defRPr/>
              </a:pPr>
              <a:t>30-04-2019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77FEEB2-F12A-42A8-8F95-F279F99011A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529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005622-20BD-4596-B3DD-41A077347C91}" type="datetimeFigureOut">
              <a:rPr lang="da-DK"/>
              <a:pPr>
                <a:defRPr/>
              </a:pPr>
              <a:t>30-04-2019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887A6FD-CD1E-453E-BAAA-C78AC5BA444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85058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487727-7559-4E78-9813-10EDB863352E}" type="slidenum">
              <a:rPr lang="da-DK" altLang="da-DK">
                <a:latin typeface="Calibri" panose="020F0502020204030204" pitchFamily="34" charset="0"/>
              </a:rPr>
              <a:pPr eaLnBrk="1" hangingPunct="1"/>
              <a:t>2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1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B7F405-F1C5-4BDC-8E77-73487CD3D0A8}" type="slidenum">
              <a:rPr lang="da-DK" altLang="da-DK">
                <a:latin typeface="Calibri" panose="020F0502020204030204" pitchFamily="34" charset="0"/>
              </a:rPr>
              <a:pPr eaLnBrk="1" hangingPunct="1"/>
              <a:t>4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B7F405-F1C5-4BDC-8E77-73487CD3D0A8}" type="slidenum">
              <a:rPr lang="da-DK" altLang="da-DK">
                <a:latin typeface="Calibri" panose="020F0502020204030204" pitchFamily="34" charset="0"/>
              </a:rPr>
              <a:pPr eaLnBrk="1" hangingPunct="1"/>
              <a:t>7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4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22DFD3-0866-452C-AC3D-501D13487660}" type="slidenum">
              <a:rPr lang="da-DK" altLang="da-DK">
                <a:latin typeface="Calibri" panose="020F0502020204030204" pitchFamily="34" charset="0"/>
              </a:rPr>
              <a:pPr eaLnBrk="1" hangingPunct="1"/>
              <a:t>8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1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80513" cy="688975"/>
          </a:xfrm>
          <a:prstGeom prst="rect">
            <a:avLst/>
          </a:prstGeom>
          <a:solidFill>
            <a:srgbClr val="051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685800" y="3319463"/>
            <a:ext cx="7772400" cy="1587"/>
          </a:xfrm>
          <a:prstGeom prst="line">
            <a:avLst/>
          </a:prstGeom>
          <a:ln w="6350" cap="flat" cmpd="sng" algn="ctr">
            <a:solidFill>
              <a:srgbClr val="BAB7B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/>
          <p:cNvCxnSpPr/>
          <p:nvPr userDrawn="1"/>
        </p:nvCxnSpPr>
        <p:spPr>
          <a:xfrm>
            <a:off x="685800" y="2320925"/>
            <a:ext cx="7772400" cy="0"/>
          </a:xfrm>
          <a:prstGeom prst="line">
            <a:avLst/>
          </a:prstGeom>
          <a:ln w="6350" cap="flat" cmpd="sng" algn="ctr">
            <a:solidFill>
              <a:srgbClr val="BAB7B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lede 16" descr="farvebaand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642938"/>
            <a:ext cx="4064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17" descr="Udbudsportalen-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96838"/>
            <a:ext cx="10715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057156"/>
            <a:ext cx="7772400" cy="1470025"/>
          </a:xfrm>
        </p:spPr>
        <p:txBody>
          <a:bodyPr rIns="0"/>
          <a:lstStyle>
            <a:lvl1pPr algn="ctr">
              <a:defRPr>
                <a:solidFill>
                  <a:srgbClr val="3B6080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12931"/>
            <a:ext cx="6400800" cy="1752600"/>
          </a:xfrm>
          <a:noFill/>
          <a:ln>
            <a:noFill/>
          </a:ln>
        </p:spPr>
        <p:txBody>
          <a:bodyPr tIns="187200"/>
          <a:lstStyle>
            <a:lvl1pPr marL="0" indent="0" algn="ctr">
              <a:buNone/>
              <a:defRPr>
                <a:solidFill>
                  <a:srgbClr val="BAB7B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fld id="{015107EC-0B5F-4ECC-A128-6D3DEAC9691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1971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7938"/>
            <a:ext cx="9253538" cy="6850062"/>
          </a:xfrm>
          <a:prstGeom prst="rect">
            <a:avLst/>
          </a:prstGeom>
          <a:solidFill>
            <a:srgbClr val="051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4" name="Billede 13" descr="farvebaand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6743700"/>
            <a:ext cx="4064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3070678"/>
            <a:ext cx="8229600" cy="716643"/>
          </a:xfrm>
        </p:spPr>
        <p:txBody>
          <a:bodyPr rIns="0" anchor="t">
            <a:norm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707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0" descr="20120313-vandmærke-bg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23925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2747947"/>
            <a:ext cx="8229600" cy="716643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62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/>
          <p:cNvCxnSpPr/>
          <p:nvPr userDrawn="1"/>
        </p:nvCxnSpPr>
        <p:spPr>
          <a:xfrm>
            <a:off x="685800" y="3436938"/>
            <a:ext cx="7772400" cy="1587"/>
          </a:xfrm>
          <a:prstGeom prst="line">
            <a:avLst/>
          </a:prstGeom>
          <a:ln w="6350" cap="flat" cmpd="sng" algn="ctr">
            <a:solidFill>
              <a:srgbClr val="BAB7B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 userDrawn="1"/>
        </p:nvCxnSpPr>
        <p:spPr>
          <a:xfrm>
            <a:off x="685800" y="2320925"/>
            <a:ext cx="7772400" cy="0"/>
          </a:xfrm>
          <a:prstGeom prst="line">
            <a:avLst/>
          </a:prstGeom>
          <a:ln w="6350" cap="flat" cmpd="sng" algn="ctr">
            <a:solidFill>
              <a:srgbClr val="BAB7B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 rIns="0"/>
          <a:lstStyle>
            <a:lvl1pPr algn="ctr">
              <a:defRPr>
                <a:solidFill>
                  <a:srgbClr val="3B6080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6" name="Undertitel 2"/>
          <p:cNvSpPr>
            <a:spLocks noGrp="1"/>
          </p:cNvSpPr>
          <p:nvPr>
            <p:ph type="subTitle" idx="1"/>
          </p:nvPr>
        </p:nvSpPr>
        <p:spPr>
          <a:xfrm>
            <a:off x="1910426" y="3695709"/>
            <a:ext cx="6473092" cy="1752600"/>
          </a:xfrm>
          <a:noFill/>
          <a:ln>
            <a:noFill/>
          </a:ln>
        </p:spPr>
        <p:txBody>
          <a:bodyPr tIns="187200"/>
          <a:lstStyle>
            <a:lvl1pPr marL="0" indent="0" algn="l">
              <a:buNone/>
              <a:defRPr>
                <a:solidFill>
                  <a:srgbClr val="BAB7B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8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fld id="{EDA7F0FF-6C45-4ADD-92BA-F4441F2FE0F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4712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80513" cy="688975"/>
          </a:xfrm>
          <a:prstGeom prst="rect">
            <a:avLst/>
          </a:prstGeom>
          <a:solidFill>
            <a:srgbClr val="051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5" name="Billede 13" descr="farvebaand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642938"/>
            <a:ext cx="4064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15" descr="Udbudsportalen-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96838"/>
            <a:ext cx="10715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33613"/>
            <a:ext cx="8229600" cy="3783099"/>
          </a:xfrm>
        </p:spPr>
        <p:txBody>
          <a:bodyPr/>
          <a:lstStyle>
            <a:lvl1pPr>
              <a:defRPr>
                <a:solidFill>
                  <a:srgbClr val="474643"/>
                </a:solidFill>
              </a:defRPr>
            </a:lvl1pPr>
            <a:lvl2pPr>
              <a:buClr>
                <a:srgbClr val="86B327"/>
              </a:buClr>
              <a:buFont typeface="Arial"/>
              <a:buChar char="•"/>
              <a:defRPr>
                <a:solidFill>
                  <a:srgbClr val="86B327"/>
                </a:solidFill>
              </a:defRPr>
            </a:lvl2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7848"/>
            <a:ext cx="8229600" cy="1107996"/>
          </a:xfrm>
        </p:spPr>
        <p:txBody>
          <a:bodyPr rIns="0" anchor="t">
            <a:normAutofit/>
          </a:bodyPr>
          <a:lstStyle>
            <a:lvl1pPr algn="l">
              <a:defRPr baseline="0">
                <a:solidFill>
                  <a:srgbClr val="3B6080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fld id="{94CE5639-3173-4594-B329-520E7CA3558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8754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7848"/>
            <a:ext cx="8229600" cy="553998"/>
          </a:xfrm>
        </p:spPr>
        <p:txBody>
          <a:bodyPr rIns="0" anchor="t">
            <a:normAutofit/>
          </a:bodyPr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457200" y="2233613"/>
            <a:ext cx="8229600" cy="3813303"/>
          </a:xfrm>
          <a:noFill/>
          <a:ln>
            <a:noFill/>
          </a:ln>
        </p:spPr>
        <p:txBody>
          <a:bodyPr/>
          <a:lstStyle>
            <a:lvl1pPr>
              <a:buClr>
                <a:srgbClr val="86BB27"/>
              </a:buClr>
              <a:buFont typeface="Arial"/>
              <a:buChar char="•"/>
              <a:defRPr>
                <a:solidFill>
                  <a:srgbClr val="474643"/>
                </a:solidFill>
              </a:defRPr>
            </a:lvl1pPr>
            <a:lvl2pPr>
              <a:buClr>
                <a:srgbClr val="86B327"/>
              </a:buClr>
              <a:buFont typeface="Arial"/>
              <a:buChar char="•"/>
              <a:defRPr>
                <a:solidFill>
                  <a:srgbClr val="86B327"/>
                </a:solidFill>
              </a:defRPr>
            </a:lvl2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fld id="{F0AAEC08-BBEC-44FE-B390-43F41FF406E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0816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7848"/>
            <a:ext cx="8229600" cy="1107996"/>
          </a:xfrm>
        </p:spPr>
        <p:txBody>
          <a:bodyPr rIns="0" anchor="t">
            <a:spAutoFit/>
          </a:bodyPr>
          <a:lstStyle>
            <a:lvl1pPr>
              <a:defRPr>
                <a:solidFill>
                  <a:srgbClr val="3B6080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57200" y="2235978"/>
            <a:ext cx="8229600" cy="892985"/>
          </a:xfrm>
          <a:noFill/>
          <a:ln>
            <a:noFill/>
          </a:ln>
        </p:spPr>
        <p:txBody>
          <a:bodyPr/>
          <a:lstStyle>
            <a:lvl1pPr marL="0" indent="0">
              <a:defRPr sz="2000"/>
            </a:lvl1pPr>
            <a:lvl2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6BB27"/>
              </a:buClr>
              <a:buFontTx/>
              <a:buNone/>
              <a:defRPr sz="1600">
                <a:solidFill>
                  <a:srgbClr val="86B327"/>
                </a:solidFill>
              </a:defRPr>
            </a:lvl2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2"/>
          </p:nvPr>
        </p:nvSpPr>
        <p:spPr>
          <a:xfrm>
            <a:off x="457200" y="3410857"/>
            <a:ext cx="8229600" cy="2612566"/>
          </a:xfrm>
          <a:noFill/>
          <a:ln>
            <a:noFill/>
          </a:ln>
        </p:spPr>
        <p:txBody>
          <a:bodyPr/>
          <a:lstStyle>
            <a:lvl1pPr>
              <a:defRPr baseline="0"/>
            </a:lvl1pPr>
            <a:lvl2pPr>
              <a:buClr>
                <a:srgbClr val="86B327"/>
              </a:buClr>
              <a:buFont typeface="Arial"/>
              <a:buChar char="•"/>
              <a:defRPr>
                <a:solidFill>
                  <a:srgbClr val="86B327"/>
                </a:solidFill>
              </a:defRPr>
            </a:lvl2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67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7848"/>
            <a:ext cx="8229600" cy="1107996"/>
          </a:xfrm>
        </p:spPr>
        <p:txBody>
          <a:bodyPr rIns="0" anchor="t">
            <a:normAutofit/>
          </a:bodyPr>
          <a:lstStyle>
            <a:lvl1pPr>
              <a:defRPr baseline="0">
                <a:solidFill>
                  <a:srgbClr val="3B6080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3"/>
          </p:nvPr>
        </p:nvSpPr>
        <p:spPr>
          <a:xfrm>
            <a:off x="457200" y="2233613"/>
            <a:ext cx="4038600" cy="3813304"/>
          </a:xfrm>
        </p:spPr>
        <p:txBody>
          <a:bodyPr/>
          <a:lstStyle>
            <a:lvl1pPr>
              <a:buClr>
                <a:srgbClr val="86B327"/>
              </a:buClr>
              <a:buFont typeface="Arial"/>
              <a:buChar char="•"/>
              <a:defRPr/>
            </a:lvl1pPr>
            <a:lvl2pPr>
              <a:buClr>
                <a:srgbClr val="86B327"/>
              </a:buClr>
              <a:buFont typeface="Arial"/>
              <a:buChar char="•"/>
              <a:defRPr>
                <a:solidFill>
                  <a:srgbClr val="86B327"/>
                </a:solidFill>
              </a:defRPr>
            </a:lvl2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4"/>
          </p:nvPr>
        </p:nvSpPr>
        <p:spPr>
          <a:xfrm>
            <a:off x="4648200" y="2233613"/>
            <a:ext cx="4038600" cy="3813304"/>
          </a:xfrm>
        </p:spPr>
        <p:txBody>
          <a:bodyPr/>
          <a:lstStyle>
            <a:lvl1pPr>
              <a:buClr>
                <a:srgbClr val="86B327"/>
              </a:buClr>
              <a:buFont typeface="Arial"/>
              <a:buChar char="•"/>
              <a:defRPr/>
            </a:lvl1pPr>
            <a:lvl2pPr>
              <a:buClr>
                <a:srgbClr val="86B327"/>
              </a:buClr>
              <a:buFont typeface="Arial"/>
              <a:buChar char="•"/>
              <a:defRPr>
                <a:solidFill>
                  <a:srgbClr val="86B327"/>
                </a:solidFill>
              </a:defRPr>
            </a:lvl2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6"/>
          <p:cNvSpPr>
            <a:spLocks noGrp="1"/>
          </p:cNvSpPr>
          <p:nvPr>
            <p:ph type="sldNum" sz="quarter" idx="16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fld id="{21C47011-876B-47F2-B5CA-DCF451DF134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925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7848"/>
            <a:ext cx="8229600" cy="1107996"/>
          </a:xfrm>
        </p:spPr>
        <p:txBody>
          <a:bodyPr rIns="0" anchor="t">
            <a:normAutofit/>
          </a:bodyPr>
          <a:lstStyle/>
          <a:p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4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244497"/>
            <a:ext cx="4040188" cy="36933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rgbClr val="47464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8200" y="2244951"/>
            <a:ext cx="4041775" cy="738664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rgbClr val="47464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3"/>
          </p:nvPr>
        </p:nvSpPr>
        <p:spPr>
          <a:xfrm>
            <a:off x="457200" y="3138713"/>
            <a:ext cx="4038600" cy="2902851"/>
          </a:xfrm>
        </p:spPr>
        <p:txBody>
          <a:bodyPr/>
          <a:lstStyle>
            <a:lvl1pPr>
              <a:buClr>
                <a:srgbClr val="86B327"/>
              </a:buClr>
              <a:buFont typeface="Arial"/>
              <a:buChar char="•"/>
              <a:defRPr/>
            </a:lvl1pPr>
            <a:lvl2pPr>
              <a:buClr>
                <a:srgbClr val="86B327"/>
              </a:buClr>
              <a:buFont typeface="Arial"/>
              <a:buChar char="•"/>
              <a:defRPr>
                <a:solidFill>
                  <a:srgbClr val="86B327"/>
                </a:solidFill>
              </a:defRPr>
            </a:lvl2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idx="14"/>
          </p:nvPr>
        </p:nvSpPr>
        <p:spPr>
          <a:xfrm>
            <a:off x="4648200" y="3138713"/>
            <a:ext cx="4038600" cy="2902851"/>
          </a:xfrm>
        </p:spPr>
        <p:txBody>
          <a:bodyPr/>
          <a:lstStyle>
            <a:lvl1pPr>
              <a:buClr>
                <a:srgbClr val="86B327"/>
              </a:buClr>
              <a:buFont typeface="Arial"/>
              <a:buChar char="•"/>
              <a:defRPr/>
            </a:lvl1pPr>
            <a:lvl2pPr>
              <a:buClr>
                <a:srgbClr val="86B327"/>
              </a:buClr>
              <a:buFont typeface="Arial"/>
              <a:buChar char="•"/>
              <a:defRPr>
                <a:solidFill>
                  <a:srgbClr val="86B327"/>
                </a:solidFill>
              </a:defRPr>
            </a:lvl2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Pladsholder til diasnummer 4"/>
          <p:cNvSpPr>
            <a:spLocks noGrp="1"/>
          </p:cNvSpPr>
          <p:nvPr>
            <p:ph type="sldNum" sz="quarter" idx="16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fld id="{454D5DFD-1DF1-4F6E-A341-4734DF1F9D5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7028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9253538" cy="6894513"/>
          </a:xfrm>
          <a:prstGeom prst="rect">
            <a:avLst/>
          </a:prstGeom>
          <a:solidFill>
            <a:srgbClr val="051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70678"/>
            <a:ext cx="8229600" cy="716643"/>
          </a:xfrm>
        </p:spPr>
        <p:txBody>
          <a:bodyPr rIns="0" anchor="t">
            <a:norm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43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271463" y="-36513"/>
            <a:ext cx="9569451" cy="6894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70678"/>
            <a:ext cx="8229600" cy="716643"/>
          </a:xfrm>
        </p:spPr>
        <p:txBody>
          <a:bodyPr rIns="0" anchor="t">
            <a:normAutofit/>
          </a:bodyPr>
          <a:lstStyle>
            <a:lvl1pPr algn="ctr">
              <a:defRPr>
                <a:solidFill>
                  <a:srgbClr val="3B6080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187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7938"/>
            <a:ext cx="9253538" cy="6850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4" name="Billede 13" descr="farvebaand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6743700"/>
            <a:ext cx="4064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3070678"/>
            <a:ext cx="8229600" cy="716643"/>
          </a:xfrm>
        </p:spPr>
        <p:txBody>
          <a:bodyPr rIns="0" anchor="t">
            <a:normAutofit/>
          </a:bodyPr>
          <a:lstStyle>
            <a:lvl1pPr algn="ctr">
              <a:defRPr>
                <a:solidFill>
                  <a:srgbClr val="3B6080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705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2233613"/>
            <a:ext cx="8229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9215438" cy="688975"/>
          </a:xfrm>
          <a:prstGeom prst="rect">
            <a:avLst/>
          </a:prstGeom>
          <a:solidFill>
            <a:srgbClr val="051D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28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9985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masteren og hvad du ellers ku</a:t>
            </a:r>
          </a:p>
        </p:txBody>
      </p:sp>
      <p:sp>
        <p:nvSpPr>
          <p:cNvPr id="12" name="Pladsholder til dato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474643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474643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pic>
        <p:nvPicPr>
          <p:cNvPr id="1031" name="Billede 9" descr="Udbudsportalen-Logo.wm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96838"/>
            <a:ext cx="10715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lede 14" descr="farvebaand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642938"/>
            <a:ext cx="40640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2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B6080"/>
          </a:solidFill>
          <a:latin typeface="Arial Bold"/>
          <a:ea typeface="Arial Bold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B6080"/>
          </a:solidFill>
          <a:latin typeface="Arial Bold"/>
          <a:ea typeface="Arial Bold"/>
          <a:cs typeface="Arial Bol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B6080"/>
          </a:solidFill>
          <a:latin typeface="Arial Bold"/>
          <a:ea typeface="Arial Bold"/>
          <a:cs typeface="Arial Bol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B6080"/>
          </a:solidFill>
          <a:latin typeface="Arial Bold"/>
          <a:ea typeface="Arial Bold"/>
          <a:cs typeface="Arial Bol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B6080"/>
          </a:solidFill>
          <a:latin typeface="Arial Bold"/>
          <a:ea typeface="Arial Bold"/>
          <a:cs typeface="Arial Bol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3B6080"/>
          </a:solidFill>
          <a:latin typeface="Arial Bold"/>
          <a:ea typeface="Arial Bold"/>
          <a:cs typeface="Arial Bold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3B6080"/>
          </a:solidFill>
          <a:latin typeface="Arial Bold"/>
          <a:ea typeface="Arial Bold"/>
          <a:cs typeface="Arial Bold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3B6080"/>
          </a:solidFill>
          <a:latin typeface="Arial Bold"/>
          <a:ea typeface="Arial Bold"/>
          <a:cs typeface="Arial Bold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3B6080"/>
          </a:solidFill>
          <a:latin typeface="Arial Bold"/>
          <a:ea typeface="Arial Bold"/>
          <a:cs typeface="Arial Bold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47464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6B327"/>
        </a:buClr>
        <a:buFont typeface="Arial" panose="020B0604020202020204" pitchFamily="34" charset="0"/>
        <a:buChar char="•"/>
        <a:defRPr kern="1200">
          <a:solidFill>
            <a:srgbClr val="86B327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B327"/>
        </a:buClr>
        <a:buFont typeface="Arial" panose="020B0604020202020204" pitchFamily="34" charset="0"/>
        <a:buChar char="•"/>
        <a:defRPr kern="1200">
          <a:solidFill>
            <a:srgbClr val="86B327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B327"/>
        </a:buClr>
        <a:buFont typeface="Arial" panose="020B0604020202020204" pitchFamily="34" charset="0"/>
        <a:buChar char="•"/>
        <a:defRPr kern="1200">
          <a:solidFill>
            <a:srgbClr val="86B327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B327"/>
        </a:buClr>
        <a:buFont typeface="Arial" panose="020B0604020202020204" pitchFamily="34" charset="0"/>
        <a:buChar char="•"/>
        <a:defRPr kern="1200">
          <a:solidFill>
            <a:srgbClr val="86B327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perst.dk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5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pPr eaLnBrk="1" hangingPunct="1"/>
            <a:r>
              <a:rPr lang="da-DK" altLang="da-DK" dirty="0"/>
              <a:t>Udbudsportalen</a:t>
            </a:r>
            <a:endParaRPr lang="da-DK" altLang="da-DK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Undertitel 14"/>
          <p:cNvSpPr>
            <a:spLocks noGrp="1"/>
          </p:cNvSpPr>
          <p:nvPr>
            <p:ph type="subTitle" idx="1"/>
          </p:nvPr>
        </p:nvSpPr>
        <p:spPr>
          <a:xfrm>
            <a:off x="1371600" y="3813175"/>
            <a:ext cx="6400800" cy="1752600"/>
          </a:xfrm>
        </p:spPr>
        <p:txBody>
          <a:bodyPr/>
          <a:lstStyle/>
          <a:p>
            <a:pPr algn="r" eaLnBrk="1" hangingPunct="1"/>
            <a:r>
              <a:rPr lang="da-DK" altLang="da-DK" dirty="0"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Dansk Affaldsforening</a:t>
            </a:r>
          </a:p>
          <a:p>
            <a:pPr algn="r" eaLnBrk="1" hangingPunct="1"/>
            <a:r>
              <a:rPr lang="da-DK" altLang="da-DK" dirty="0"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temadag om udbud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2" descr="Tilbage til forsid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15" y="5437359"/>
            <a:ext cx="287719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AutoShape 12" descr="data:image/jpeg;base64,/9j/4AAQSkZJRgABAQAAAQABAAD/2wCEAAkGBhQSEBUQDxQUFBUUFxQVFxcYFhUXFRgXFBoaFxQYGBQeGyYeFxwlGxoXIi8jJicpLC0tHB8xNTMqNSYrLCkBCQoKDgwOGg8PGikcHyQtKSktKSktKSwpKSksKSwsKSkpKSkpKSwsKSopLCkpLCksLCwsKSwpKSwsKSksKSwpKf/AABEIAIUAhQMBIgACEQEDEQH/xAAcAAEAAQUBAQAAAAAAAAAAAAAABwEEBQYIAgP/xABFEAABAwICBgUIBgcJAQAAAAABAAIDBBEhMQUGEkFRcQcTYZGxIjI1UnKBkqEXQlRzs9EUM0NTssLSI2KCg5OiwdPwFf/EABkBAAMBAQEAAAAAAAAAAAAAAAACAwEEBf/EACQRAAICAgEEAgMBAAAAAAAAAAABAhEDEiEEMTJBE3EiUYEU/9oADAMBAAIRAxEAPwCcUREAEREAFRCtWotchLWiBluqIc0O3ueMb9gwIstSsxujLaW1ihpiGzOIcRcNDSSRlf5LzoTWKOq2uqDhsWvtC3nXtbHsWs9JFP5UMm4h7DzFnD/lfPo2d/azDdsM+Tj+afVa2Js9qN6qapkbduRwa0WFybDE2GPNe2SAi7SCDkRiO9av0hz2pmt9aQf7QT42WjaO0tLAbwvLeI+qebciiOPZWa506JjCqsXq3pJ89O2WRoaXbWV7GxtexyyKyim+BwiIgAiIgAiIgAiIgAqKqogC2nr2NkZE42dJtbI47IufktA0loZ1PpGMtB2HyscwjLF13N5jH3WWW14opRJFVRXcI7YAXLSHbV7cDgPctwaAQDbtCdPVWhGrLDTuiBUwmI4HNp4OGR5fmsbqdq66mY8y223kDDEBrcse291sdlWyW3VDVzZq3SDSl1KHj9m8E8jdpPeQo6ijLnBrRdxIAAzJOQCmmoga9jmPF2uBBHEHNYrROqcFO7bY0uduc43I5cFSM6VCSjbL7RFF1MEcXqNAPMZnvuvOl9Lsp4zJJlcAAZuJyAV6oq1s0yaiodj5DCWMG7DAnmcfdZLGOzNk9USbQV7JmCSJwc07/EEbj2K5UR6B0++lk2m4sPns3OHZwd2qUtHaQZNGJIzdp7wd4I3FEo6mxlZdIiJBgiIgAiIgAqKqIA17RGm3Orailk+q7aj9mwuPnccythVuaBnWCYsb1gBaHW8qx3XVwtZiCIiw0oqoiAPLxhgoVnYWuc12YJB5g4qa7LBaT1Lp5nmQhzHONyWG1zxIIIVMclHuJKNkWqRdR9BSQsdJKS3rALR8LZOdwd2d6vtGam08Dg9rS9wyc83tyFgB3LOALZ5L4RkYUAqql0UihVERAEV629LVRSVstNHDC5sZABcX3N2h2NjbesQenOq/cU/fJ+a13pM9LVPtN/gatYdkeRXfHFBxujzZZpqTV+zq+lm2mNccNoA94usDrzrcNH0pmADpHEMjYSbOccSTbGwFz3LM0H6qP2GfwhQF0l60fpla7YN4obxx8Dbz3+8i3IBcuOG0jsy5NIWZz6cqr9xT98n5qQ9QNYqitpzUVMccbS60exteUG4OcbnLawHIqBtW9BvrKqOmjzefKPqsGL3e4d5sF0xQUTYYmQxjZZG0NaOAAsFTOox4S5JYJTk7b4LglRLrD0xVFPVzU7IYS2KRzASZLkNNrmxspaK5n129JVf38vilwRUm7G6ibilRt7OnGqJA6inzG+T81NEbrgHiuT4/OHMeK6viyHILc8FGqM6ecpXZ7REXOdRQrAawa3x0x2ANuTPZvYC+W07dyWfcoXrZnOle599oucTfO9yqY47MScqRma7Xmpkwa4RjgwY/EbnwW86saZ/Sadrz57fJeP7w3+8WKiZbHqNpXqqkRk+TL5J7HDFh8R71ScFXBOMnfJJqIi5y5zl0l+lqn2m/htWsOyPIrZ+kv0tU+038Nq1h2R5HwXpx8V9HkT839k79ImtP6Jo1kcZtLUMEbOLW7I6x/ZYG3Nw4KCFJvTBoN+zTVoJLOqZC4bmEDaYewOxHMDioyKTCko8FM8m5ck2dDeq3U05rZB5c4sy+YiGXxHHkGqSFq3R5rOyto2OADZIgI5GDAAtGBA3NIFx3bltF1xTbcnZ340lFUCuZ9dvSVX9/L4rpgrmfXb0lV/fy+Kt03kyHVeKMPF5zeY8V1dFkOQXKMPnN9pviur48hyC3qfQvS+/4ekRFynaUKwOnNT4qk7eMcnrADH2m7+eBWfVLrU2uxjVkdy9HU4PkvicOJLh8rFfam6OpQQ50zGkEEWaTYjLgt+ul03ySF0RRoNsUXpEg5zl0l+lqn2m/htWsOyPIrZ+kz0tU+038Nq1g5HkV6cPFfR5E1+b+zpuv0OyqoTTSebJE0X3g2Ba4doNj7lzbpGgfBK+CUWfG4tcO0cOw4EdhXUWj/wBVH7DP4Qoq6a9WLFmkIxnaOW3H9m/+U/4Vy4J6ypnZ1GPaOyNJ1H1pdQVbZsTG6zJW8WHfbi3Me8b10dTVDXtD2EOa4BzSMiDiCPdZcoqWuhzXG4/+dMcrugJ4Zvj92JHZcbgqZ8drZE+nyU9WSyVzPrt6Sq/v5fFdLhc0a7ekqv7+TxU+m8mU6rxRiIPPb7TfELq5mQXJ7HWIPAg9y38dNtb6lN8En/Yq5sbnVEcGSMLsnNFBn03V3qU3wSf1qS+j/TtRWUn6TVCNu253VhjXAbDfJubuObr9y5ZY5RVs7IZYzdI2heJHWBIF7A4bz2BekKmVIq0jrXUyPJ6x0YufIadm3Yd5K8UuttVHlK5w4Ps4fPH5rbtaNTRMTNBZshxc04Nf233O+R38VoNZQyRO2ZWOYe0W7jke9dMdWiEtkb9q3rbJOHiRjbs2cW3F9ra3G/BFg9Rs5v8AK/nRI4qxlLgtta+iOarrJalk8bBIQQ1zHEizQ3Eg9ixB6CZ/tMPwP/qUzosWWSVGPBBuz5U0WyxrfVAHcLK30votlRBJTyi7JGlp9+RHaDir1FIrXohk9BU+6pi/03+F19KboTqo3tkjq4mvYQ5pDH3Dmm4OamJFb5pkfggfGna7Yb1li+w2i24btb7A4gXUXaf6G5qiqmqG1ETRLI54BY8kBxvYkFSuinGbj2KTxxmqZDH0FT/aYfgf+afQVP8AaYfgf+amdFT55/sn/nx/ohkdBM/2qL4H38VLmjdHtghjhjFmxtaxvJosFdKl0kskpdx4Y4w7BW+kK9kMZllNmttc2JzNhgO0r6yzBou4howFyQBjkvlW0zZY3Rvxa8EHkd4SDmOotbqaU7LZA0nIPBZ4iyyk0DXiz2tc07iAR81EmmtDPppDHIMPqu3OG4jt7FeaC1rlpyG/rI/UJy9k/V5Zdis8fuJNT5pkhUursMTnOiZsbdrgE2wvaw3ZnJUWQhl2mh1iLgGxzFxex7UUrZSkfRERYaEREAEREAEREAEREAFp+tOmZ6WpZI07UL2gbB824J2sdzrEYrcFY6V0UyojMUowONxgQdxB3Famk+TH2MfVlmkKJwiPnDC+bXtxAdwx+S0jRGsU1I/YdctabOjccuNj9U/JbzoLVkUr3GOR7muGLXAWuMiCN+f/AILxrBqjHVOD7ljxgSADtDtHHtTppcehHF9y7HUVsAJAex3e0+LXBYTRuobYqnrHu2422cwEeVtbtrdYfNZfQWrbKW/Vue4uttbRwNsjsgWusul2rhDVfcbKKqJRgiIgAiIgAiIgAiIgAiIgAiIgAiIgAiIgAiIgD//Z"/>
          <p:cNvSpPr>
            <a:spLocks noChangeAspect="1" noChangeArrowheads="1"/>
          </p:cNvSpPr>
          <p:nvPr/>
        </p:nvSpPr>
        <p:spPr bwMode="auto">
          <a:xfrm>
            <a:off x="63500" y="-611188"/>
            <a:ext cx="1266825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000">
                <a:solidFill>
                  <a:srgbClr val="4746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5611" name="AutoShape 14" descr="data:image/jpeg;base64,/9j/4AAQSkZJRgABAQAAAQABAAD/2wCEAAkGBhQSEBUQDxQUFBUUFxQVFxcYFhUXFRgXFBoaFxQYGBQeGyYeFxwlGxoXIi8jJicpLC0tHB8xNTMqNSYrLCkBCQoKDgwOGg8PGikcHyQtKSktKSktKSwpKSksKSwsKSkpKSkpKSwsKSopLCkpLCksLCwsKSwpKSwsKSksKSwpKf/AABEIAIUAhQMBIgACEQEDEQH/xAAcAAEAAQUBAQAAAAAAAAAAAAAABwEEBQYIAgP/xABFEAABAwICBgUIBgcJAQAAAAABAAIDBBEhMQUGEkFRcQcTYZGxIjI1UnKBkqEXQlRzs9EUM0NTssLSI2KCg5OiwdPwFf/EABkBAAMBAQEAAAAAAAAAAAAAAAACAwEEBf/EACQRAAICAgEEAgMBAAAAAAAAAAABAhEDEiEEMTJBE3EiUYEU/9oADAMBAAIRAxEAPwCcUREAEREAFRCtWotchLWiBluqIc0O3ueMb9gwIstSsxujLaW1ihpiGzOIcRcNDSSRlf5LzoTWKOq2uqDhsWvtC3nXtbHsWs9JFP5UMm4h7DzFnD/lfPo2d/azDdsM+Tj+afVa2Js9qN6qapkbduRwa0WFybDE2GPNe2SAi7SCDkRiO9av0hz2pmt9aQf7QT42WjaO0tLAbwvLeI+qebciiOPZWa506JjCqsXq3pJ89O2WRoaXbWV7GxtexyyKyim+BwiIgAiIgAiIgAiIgAqKqogC2nr2NkZE42dJtbI47IufktA0loZ1PpGMtB2HyscwjLF13N5jH3WWW14opRJFVRXcI7YAXLSHbV7cDgPctwaAQDbtCdPVWhGrLDTuiBUwmI4HNp4OGR5fmsbqdq66mY8y223kDDEBrcse291sdlWyW3VDVzZq3SDSl1KHj9m8E8jdpPeQo6ijLnBrRdxIAAzJOQCmmoga9jmPF2uBBHEHNYrROqcFO7bY0uduc43I5cFSM6VCSjbL7RFF1MEcXqNAPMZnvuvOl9Lsp4zJJlcAAZuJyAV6oq1s0yaiodj5DCWMG7DAnmcfdZLGOzNk9USbQV7JmCSJwc07/EEbj2K5UR6B0++lk2m4sPns3OHZwd2qUtHaQZNGJIzdp7wd4I3FEo6mxlZdIiJBgiIgAiIgAqKqIA17RGm3Orailk+q7aj9mwuPnccythVuaBnWCYsb1gBaHW8qx3XVwtZiCIiw0oqoiAPLxhgoVnYWuc12YJB5g4qa7LBaT1Lp5nmQhzHONyWG1zxIIIVMclHuJKNkWqRdR9BSQsdJKS3rALR8LZOdwd2d6vtGam08Dg9rS9wyc83tyFgB3LOALZ5L4RkYUAqql0UihVERAEV629LVRSVstNHDC5sZABcX3N2h2NjbesQenOq/cU/fJ+a13pM9LVPtN/gatYdkeRXfHFBxujzZZpqTV+zq+lm2mNccNoA94usDrzrcNH0pmADpHEMjYSbOccSTbGwFz3LM0H6qP2GfwhQF0l60fpla7YN4obxx8Dbz3+8i3IBcuOG0jsy5NIWZz6cqr9xT98n5qQ9QNYqitpzUVMccbS60exteUG4OcbnLawHIqBtW9BvrKqOmjzefKPqsGL3e4d5sF0xQUTYYmQxjZZG0NaOAAsFTOox4S5JYJTk7b4LglRLrD0xVFPVzU7IYS2KRzASZLkNNrmxspaK5n129JVf38vilwRUm7G6ibilRt7OnGqJA6inzG+T81NEbrgHiuT4/OHMeK6viyHILc8FGqM6ecpXZ7REXOdRQrAawa3x0x2ANuTPZvYC+W07dyWfcoXrZnOle599oucTfO9yqY47MScqRma7Xmpkwa4RjgwY/EbnwW86saZ/Sadrz57fJeP7w3+8WKiZbHqNpXqqkRk+TL5J7HDFh8R71ScFXBOMnfJJqIi5y5zl0l+lqn2m/htWsOyPIrZ+kv0tU+038Nq1h2R5HwXpx8V9HkT839k79ImtP6Jo1kcZtLUMEbOLW7I6x/ZYG3Nw4KCFJvTBoN+zTVoJLOqZC4bmEDaYewOxHMDioyKTCko8FM8m5ck2dDeq3U05rZB5c4sy+YiGXxHHkGqSFq3R5rOyto2OADZIgI5GDAAtGBA3NIFx3bltF1xTbcnZ340lFUCuZ9dvSVX9/L4rpgrmfXb0lV/fy+Kt03kyHVeKMPF5zeY8V1dFkOQXKMPnN9pviur48hyC3qfQvS+/4ekRFynaUKwOnNT4qk7eMcnrADH2m7+eBWfVLrU2uxjVkdy9HU4PkvicOJLh8rFfam6OpQQ50zGkEEWaTYjLgt+ul03ySF0RRoNsUXpEg5zl0l+lqn2m/htWsOyPIrZ+kz0tU+038Nq1g5HkV6cPFfR5E1+b+zpuv0OyqoTTSebJE0X3g2Ba4doNj7lzbpGgfBK+CUWfG4tcO0cOw4EdhXUWj/wBVH7DP4Qoq6a9WLFmkIxnaOW3H9m/+U/4Vy4J6ypnZ1GPaOyNJ1H1pdQVbZsTG6zJW8WHfbi3Me8b10dTVDXtD2EOa4BzSMiDiCPdZcoqWuhzXG4/+dMcrugJ4Zvj92JHZcbgqZ8drZE+nyU9WSyVzPrt6Sq/v5fFdLhc0a7ekqv7+TxU+m8mU6rxRiIPPb7TfELq5mQXJ7HWIPAg9y38dNtb6lN8En/Yq5sbnVEcGSMLsnNFBn03V3qU3wSf1qS+j/TtRWUn6TVCNu253VhjXAbDfJubuObr9y5ZY5RVs7IZYzdI2heJHWBIF7A4bz2BekKmVIq0jrXUyPJ6x0YufIadm3Yd5K8UuttVHlK5w4Ps4fPH5rbtaNTRMTNBZshxc04Nf233O+R38VoNZQyRO2ZWOYe0W7jke9dMdWiEtkb9q3rbJOHiRjbs2cW3F9ra3G/BFg9Rs5v8AK/nRI4qxlLgtta+iOarrJalk8bBIQQ1zHEizQ3Eg9ixB6CZ/tMPwP/qUzosWWSVGPBBuz5U0WyxrfVAHcLK30votlRBJTyi7JGlp9+RHaDir1FIrXohk9BU+6pi/03+F19KboTqo3tkjq4mvYQ5pDH3Dmm4OamJFb5pkfggfGna7Yb1li+w2i24btb7A4gXUXaf6G5qiqmqG1ETRLI54BY8kBxvYkFSuinGbj2KTxxmqZDH0FT/aYfgf+afQVP8AaYfgf+amdFT55/sn/nx/ohkdBM/2qL4H38VLmjdHtghjhjFmxtaxvJosFdKl0kskpdx4Y4w7BW+kK9kMZllNmttc2JzNhgO0r6yzBou4howFyQBjkvlW0zZY3Rvxa8EHkd4SDmOotbqaU7LZA0nIPBZ4iyyk0DXiz2tc07iAR81EmmtDPppDHIMPqu3OG4jt7FeaC1rlpyG/rI/UJy9k/V5Zdis8fuJNT5pkhUursMTnOiZsbdrgE2wvaw3ZnJUWQhl2mh1iLgGxzFxex7UUrZSkfRERYaEREAEREAEREAEREAFp+tOmZ6WpZI07UL2gbB824J2sdzrEYrcFY6V0UyojMUowONxgQdxB3Famk+TH2MfVlmkKJwiPnDC+bXtxAdwx+S0jRGsU1I/YdctabOjccuNj9U/JbzoLVkUr3GOR7muGLXAWuMiCN+f/AILxrBqjHVOD7ljxgSADtDtHHtTppcehHF9y7HUVsAJAex3e0+LXBYTRuobYqnrHu2422cwEeVtbtrdYfNZfQWrbKW/Vue4uttbRwNsjsgWusul2rhDVfcbKKqJRgiIgAiIgAiIgAiIgAiIgAiIgAiIgAiIgAiIgD//Z"/>
          <p:cNvSpPr>
            <a:spLocks noChangeAspect="1" noChangeArrowheads="1"/>
          </p:cNvSpPr>
          <p:nvPr/>
        </p:nvSpPr>
        <p:spPr bwMode="auto">
          <a:xfrm>
            <a:off x="63500" y="-611188"/>
            <a:ext cx="1266825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000">
                <a:solidFill>
                  <a:srgbClr val="4746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5612" name="AutoShape 16" descr="data:image/jpeg;base64,/9j/4AAQSkZJRgABAQAAAQABAAD/2wCEAAkGBhQSEBUQDxQUFBUUFxQVFxcYFhUXFRgXFBoaFxQYGBQeGyYeFxwlGxoXIi8jJicpLC0tHB8xNTMqNSYrLCkBCQoKDgwOGg8PGikcHyQtKSktKSktKSwpKSksKSwsKSkpKSkpKSwsKSopLCkpLCksLCwsKSwpKSwsKSksKSwpKf/AABEIAIUAhQMBIgACEQEDEQH/xAAcAAEAAQUBAQAAAAAAAAAAAAAABwEEBQYIAgP/xABFEAABAwICBgUIBgcJAQAAAAABAAIDBBEhMQUGEkFRcQcTYZGxIjI1UnKBkqEXQlRzs9EUM0NTssLSI2KCg5OiwdPwFf/EABkBAAMBAQEAAAAAAAAAAAAAAAACAwEEBf/EACQRAAICAgEEAgMBAAAAAAAAAAABAhEDEiEEMTJBE3EiUYEU/9oADAMBAAIRAxEAPwCcUREAEREAFRCtWotchLWiBluqIc0O3ueMb9gwIstSsxujLaW1ihpiGzOIcRcNDSSRlf5LzoTWKOq2uqDhsWvtC3nXtbHsWs9JFP5UMm4h7DzFnD/lfPo2d/azDdsM+Tj+afVa2Js9qN6qapkbduRwa0WFybDE2GPNe2SAi7SCDkRiO9av0hz2pmt9aQf7QT42WjaO0tLAbwvLeI+qebciiOPZWa506JjCqsXq3pJ89O2WRoaXbWV7GxtexyyKyim+BwiIgAiIgAiIgAiIgAqKqogC2nr2NkZE42dJtbI47IufktA0loZ1PpGMtB2HyscwjLF13N5jH3WWW14opRJFVRXcI7YAXLSHbV7cDgPctwaAQDbtCdPVWhGrLDTuiBUwmI4HNp4OGR5fmsbqdq66mY8y223kDDEBrcse291sdlWyW3VDVzZq3SDSl1KHj9m8E8jdpPeQo6ijLnBrRdxIAAzJOQCmmoga9jmPF2uBBHEHNYrROqcFO7bY0uduc43I5cFSM6VCSjbL7RFF1MEcXqNAPMZnvuvOl9Lsp4zJJlcAAZuJyAV6oq1s0yaiodj5DCWMG7DAnmcfdZLGOzNk9USbQV7JmCSJwc07/EEbj2K5UR6B0++lk2m4sPns3OHZwd2qUtHaQZNGJIzdp7wd4I3FEo6mxlZdIiJBgiIgAiIgAqKqIA17RGm3Orailk+q7aj9mwuPnccythVuaBnWCYsb1gBaHW8qx3XVwtZiCIiw0oqoiAPLxhgoVnYWuc12YJB5g4qa7LBaT1Lp5nmQhzHONyWG1zxIIIVMclHuJKNkWqRdR9BSQsdJKS3rALR8LZOdwd2d6vtGam08Dg9rS9wyc83tyFgB3LOALZ5L4RkYUAqql0UihVERAEV629LVRSVstNHDC5sZABcX3N2h2NjbesQenOq/cU/fJ+a13pM9LVPtN/gatYdkeRXfHFBxujzZZpqTV+zq+lm2mNccNoA94usDrzrcNH0pmADpHEMjYSbOccSTbGwFz3LM0H6qP2GfwhQF0l60fpla7YN4obxx8Dbz3+8i3IBcuOG0jsy5NIWZz6cqr9xT98n5qQ9QNYqitpzUVMccbS60exteUG4OcbnLawHIqBtW9BvrKqOmjzefKPqsGL3e4d5sF0xQUTYYmQxjZZG0NaOAAsFTOox4S5JYJTk7b4LglRLrD0xVFPVzU7IYS2KRzASZLkNNrmxspaK5n129JVf38vilwRUm7G6ibilRt7OnGqJA6inzG+T81NEbrgHiuT4/OHMeK6viyHILc8FGqM6ecpXZ7REXOdRQrAawa3x0x2ANuTPZvYC+W07dyWfcoXrZnOle599oucTfO9yqY47MScqRma7Xmpkwa4RjgwY/EbnwW86saZ/Sadrz57fJeP7w3+8WKiZbHqNpXqqkRk+TL5J7HDFh8R71ScFXBOMnfJJqIi5y5zl0l+lqn2m/htWsOyPIrZ+kv0tU+038Nq1h2R5HwXpx8V9HkT839k79ImtP6Jo1kcZtLUMEbOLW7I6x/ZYG3Nw4KCFJvTBoN+zTVoJLOqZC4bmEDaYewOxHMDioyKTCko8FM8m5ck2dDeq3U05rZB5c4sy+YiGXxHHkGqSFq3R5rOyto2OADZIgI5GDAAtGBA3NIFx3bltF1xTbcnZ340lFUCuZ9dvSVX9/L4rpgrmfXb0lV/fy+Kt03kyHVeKMPF5zeY8V1dFkOQXKMPnN9pviur48hyC3qfQvS+/4ekRFynaUKwOnNT4qk7eMcnrADH2m7+eBWfVLrU2uxjVkdy9HU4PkvicOJLh8rFfam6OpQQ50zGkEEWaTYjLgt+ul03ySF0RRoNsUXpEg5zl0l+lqn2m/htWsOyPIrZ+kz0tU+038Nq1g5HkV6cPFfR5E1+b+zpuv0OyqoTTSebJE0X3g2Ba4doNj7lzbpGgfBK+CUWfG4tcO0cOw4EdhXUWj/wBVH7DP4Qoq6a9WLFmkIxnaOW3H9m/+U/4Vy4J6ypnZ1GPaOyNJ1H1pdQVbZsTG6zJW8WHfbi3Me8b10dTVDXtD2EOa4BzSMiDiCPdZcoqWuhzXG4/+dMcrugJ4Zvj92JHZcbgqZ8drZE+nyU9WSyVzPrt6Sq/v5fFdLhc0a7ekqv7+TxU+m8mU6rxRiIPPb7TfELq5mQXJ7HWIPAg9y38dNtb6lN8En/Yq5sbnVEcGSMLsnNFBn03V3qU3wSf1qS+j/TtRWUn6TVCNu253VhjXAbDfJubuObr9y5ZY5RVs7IZYzdI2heJHWBIF7A4bz2BekKmVIq0jrXUyPJ6x0YufIadm3Yd5K8UuttVHlK5w4Ps4fPH5rbtaNTRMTNBZshxc04Nf233O+R38VoNZQyRO2ZWOYe0W7jke9dMdWiEtkb9q3rbJOHiRjbs2cW3F9ra3G/BFg9Rs5v8AK/nRI4qxlLgtta+iOarrJalk8bBIQQ1zHEizQ3Eg9ixB6CZ/tMPwP/qUzosWWSVGPBBuz5U0WyxrfVAHcLK30votlRBJTyi7JGlp9+RHaDir1FIrXohk9BU+6pi/03+F19KboTqo3tkjq4mvYQ5pDH3Dmm4OamJFb5pkfggfGna7Yb1li+w2i24btb7A4gXUXaf6G5qiqmqG1ETRLI54BY8kBxvYkFSuinGbj2KTxxmqZDH0FT/aYfgf+afQVP8AaYfgf+amdFT55/sn/nx/ohkdBM/2qL4H38VLmjdHtghjhjFmxtaxvJosFdKl0kskpdx4Y4w7BW+kK9kMZllNmttc2JzNhgO0r6yzBou4howFyQBjkvlW0zZY3Rvxa8EHkd4SDmOotbqaU7LZA0nIPBZ4iyyk0DXiz2tc07iAR81EmmtDPppDHIMPqu3OG4jt7FeaC1rlpyG/rI/UJy9k/V5Zdis8fuJNT5pkhUursMTnOiZsbdrgE2wvaw3ZnJUWQhl2mh1iLgGxzFxex7UUrZSkfRERYaEREAEREAEREAEREAFp+tOmZ6WpZI07UL2gbB824J2sdzrEYrcFY6V0UyojMUowONxgQdxB3Famk+TH2MfVlmkKJwiPnDC+bXtxAdwx+S0jRGsU1I/YdctabOjccuNj9U/JbzoLVkUr3GOR7muGLXAWuMiCN+f/AILxrBqjHVOD7ljxgSADtDtHHtTppcehHF9y7HUVsAJAex3e0+LXBYTRuobYqnrHu2422cwEeVtbtrdYfNZfQWrbKW/Vue4uttbRwNsjsgWusul2rhDVfcbKKqJRgiIgAiIgAiIgAiIgAiIgAiIgAiIgAiIgAiIgD//Z"/>
          <p:cNvSpPr>
            <a:spLocks noChangeAspect="1" noChangeArrowheads="1"/>
          </p:cNvSpPr>
          <p:nvPr/>
        </p:nvSpPr>
        <p:spPr bwMode="auto">
          <a:xfrm>
            <a:off x="63500" y="-611188"/>
            <a:ext cx="1266825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000">
                <a:solidFill>
                  <a:srgbClr val="4746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B327"/>
              </a:buClr>
              <a:buFont typeface="Arial" panose="020B0604020202020204" pitchFamily="34" charset="0"/>
              <a:buChar char="•"/>
              <a:defRPr>
                <a:solidFill>
                  <a:srgbClr val="86B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a-DK" altLang="da-DK" sz="1800">
              <a:solidFill>
                <a:schemeClr val="tx1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72" y="2028423"/>
            <a:ext cx="1130500" cy="684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98" y="3708357"/>
            <a:ext cx="1993846" cy="86400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" y="2113789"/>
            <a:ext cx="2120319" cy="612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3" b="29262"/>
          <a:stretch/>
        </p:blipFill>
        <p:spPr>
          <a:xfrm>
            <a:off x="6027810" y="2089125"/>
            <a:ext cx="2254214" cy="90000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 rotWithShape="1">
          <a:blip r:embed="rId9"/>
          <a:srcRect t="29300"/>
          <a:stretch/>
        </p:blipFill>
        <p:spPr>
          <a:xfrm>
            <a:off x="1764103" y="2998242"/>
            <a:ext cx="5405256" cy="2520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b="19470"/>
          <a:stretch/>
        </p:blipFill>
        <p:spPr>
          <a:xfrm>
            <a:off x="1764103" y="5149359"/>
            <a:ext cx="2281200" cy="828000"/>
          </a:xfrm>
          <a:prstGeom prst="rect">
            <a:avLst/>
          </a:prstGeom>
        </p:spPr>
      </p:pic>
      <p:pic>
        <p:nvPicPr>
          <p:cNvPr id="25608" name="Billede 9" descr="DKRegioner_Grundlogo_RG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2" y="3708357"/>
            <a:ext cx="796222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997848"/>
            <a:ext cx="8229600" cy="553998"/>
          </a:xfrm>
        </p:spPr>
        <p:txBody>
          <a:bodyPr/>
          <a:lstStyle/>
          <a:p>
            <a:r>
              <a:rPr lang="da-DK" dirty="0"/>
              <a:t>Et tværoffentligt initiativ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videnscenter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19943"/>
            <a:ext cx="8229600" cy="4636407"/>
          </a:xfrm>
        </p:spPr>
        <p:txBody>
          <a:bodyPr/>
          <a:lstStyle/>
          <a:p>
            <a:pPr marL="0" indent="0">
              <a:buNone/>
            </a:pPr>
            <a:r>
              <a:rPr lang="da-DK" sz="2400" b="1" dirty="0">
                <a:solidFill>
                  <a:srgbClr val="002060"/>
                </a:solidFill>
              </a:rPr>
              <a:t>Formål:</a:t>
            </a:r>
            <a:r>
              <a:rPr lang="da-DK" sz="2400" dirty="0">
                <a:solidFill>
                  <a:srgbClr val="002060"/>
                </a:solidFill>
              </a:rPr>
              <a:t> at udvide og udvikle markedet for serviceopgaver</a:t>
            </a:r>
          </a:p>
          <a:p>
            <a:r>
              <a:rPr lang="da-DK" dirty="0">
                <a:solidFill>
                  <a:srgbClr val="002060"/>
                </a:solidFill>
              </a:rPr>
              <a:t>Styrke </a:t>
            </a:r>
            <a:r>
              <a:rPr lang="da-DK" dirty="0">
                <a:solidFill>
                  <a:srgbClr val="86B327"/>
                </a:solidFill>
              </a:rPr>
              <a:t>kompetencer </a:t>
            </a:r>
            <a:r>
              <a:rPr lang="da-DK" dirty="0">
                <a:solidFill>
                  <a:srgbClr val="002060"/>
                </a:solidFill>
              </a:rPr>
              <a:t>omkring brugen af udbud</a:t>
            </a:r>
          </a:p>
          <a:p>
            <a:r>
              <a:rPr lang="da-DK" dirty="0">
                <a:solidFill>
                  <a:srgbClr val="002060"/>
                </a:solidFill>
              </a:rPr>
              <a:t>Give hurtig og </a:t>
            </a:r>
            <a:r>
              <a:rPr lang="da-DK" dirty="0">
                <a:solidFill>
                  <a:srgbClr val="86B327"/>
                </a:solidFill>
              </a:rPr>
              <a:t>let adgang</a:t>
            </a:r>
            <a:r>
              <a:rPr lang="da-DK" dirty="0">
                <a:solidFill>
                  <a:srgbClr val="002060"/>
                </a:solidFill>
              </a:rPr>
              <a:t> til viden om udbud</a:t>
            </a:r>
          </a:p>
          <a:p>
            <a:r>
              <a:rPr lang="da-DK" dirty="0">
                <a:solidFill>
                  <a:srgbClr val="002060"/>
                </a:solidFill>
              </a:rPr>
              <a:t>Give mulighed for at </a:t>
            </a:r>
            <a:r>
              <a:rPr lang="da-DK" dirty="0">
                <a:solidFill>
                  <a:srgbClr val="86B327"/>
                </a:solidFill>
              </a:rPr>
              <a:t>dele </a:t>
            </a:r>
            <a:r>
              <a:rPr lang="da-DK" dirty="0">
                <a:solidFill>
                  <a:srgbClr val="002060"/>
                </a:solidFill>
              </a:rPr>
              <a:t>viden, erfaringer og ideer om udbud</a:t>
            </a:r>
          </a:p>
          <a:p>
            <a:r>
              <a:rPr lang="da-DK" dirty="0">
                <a:solidFill>
                  <a:srgbClr val="002060"/>
                </a:solidFill>
              </a:rPr>
              <a:t>Give </a:t>
            </a:r>
            <a:r>
              <a:rPr lang="da-DK" dirty="0">
                <a:solidFill>
                  <a:srgbClr val="86B327"/>
                </a:solidFill>
              </a:rPr>
              <a:t>inspiration</a:t>
            </a:r>
            <a:r>
              <a:rPr lang="da-DK" dirty="0">
                <a:solidFill>
                  <a:srgbClr val="002060"/>
                </a:solidFill>
              </a:rPr>
              <a:t> til at udvikle udbuddet i nye retninger iht. behov</a:t>
            </a:r>
          </a:p>
          <a:p>
            <a:pPr marL="0" indent="0">
              <a:buNone/>
            </a:pPr>
            <a:endParaRPr lang="da-DK" sz="1000" dirty="0"/>
          </a:p>
          <a:p>
            <a:pPr marL="0" indent="0">
              <a:buNone/>
            </a:pPr>
            <a:r>
              <a:rPr lang="da-DK" sz="2400" b="1" dirty="0">
                <a:solidFill>
                  <a:srgbClr val="002060"/>
                </a:solidFill>
              </a:rPr>
              <a:t>Målgruppe: </a:t>
            </a:r>
            <a:r>
              <a:rPr lang="da-DK" sz="2400" dirty="0">
                <a:solidFill>
                  <a:srgbClr val="002060"/>
                </a:solidFill>
              </a:rPr>
              <a:t>begge sider af bordet - og i bred forstand</a:t>
            </a:r>
          </a:p>
          <a:p>
            <a:pPr marL="0" indent="0">
              <a:buNone/>
            </a:pPr>
            <a:endParaRPr lang="da-DK" sz="1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a-DK" sz="2400" b="1" dirty="0">
                <a:solidFill>
                  <a:srgbClr val="002060"/>
                </a:solidFill>
              </a:rPr>
              <a:t>Projektenhed:</a:t>
            </a:r>
          </a:p>
          <a:p>
            <a:pPr eaLnBrk="1" hangingPunct="1">
              <a:buFontTx/>
              <a:buChar char="•"/>
            </a:pPr>
            <a:r>
              <a:rPr lang="da-DK" altLang="da-D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hoc projekter [aktuelt MEP og fælleskommunal indkøbsstrategi]</a:t>
            </a:r>
          </a:p>
          <a:p>
            <a:pPr eaLnBrk="1" hangingPunct="1">
              <a:buFontTx/>
              <a:buChar char="•"/>
            </a:pPr>
            <a:r>
              <a:rPr lang="da-DK" altLang="da-D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Oplæg/konsulentopgaver</a:t>
            </a:r>
          </a:p>
          <a:p>
            <a:pPr eaLnBrk="1" hangingPunct="1">
              <a:buFontTx/>
              <a:buChar char="•"/>
            </a:pPr>
            <a:r>
              <a:rPr lang="da-DK" altLang="da-D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Udbudsnetværket</a:t>
            </a:r>
          </a:p>
          <a:p>
            <a:pPr eaLnBrk="1" hangingPunct="1">
              <a:buFontTx/>
              <a:buChar char="•"/>
            </a:pPr>
            <a:r>
              <a:rPr lang="da-DK" altLang="da-DK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Hjemmeside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301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/>
          <a:srcRect l="1237" t="19025" r="1826" b="5125"/>
          <a:stretch/>
        </p:blipFill>
        <p:spPr>
          <a:xfrm>
            <a:off x="831639" y="1087188"/>
            <a:ext cx="7506789" cy="330405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/>
          <a:srcRect l="666" t="45133" r="5490" b="4920"/>
          <a:stretch/>
        </p:blipFill>
        <p:spPr>
          <a:xfrm>
            <a:off x="813707" y="4040866"/>
            <a:ext cx="7524721" cy="223200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l="1237" t="9309" r="1826" b="40333"/>
          <a:stretch/>
        </p:blipFill>
        <p:spPr>
          <a:xfrm>
            <a:off x="831640" y="985420"/>
            <a:ext cx="7506789" cy="219361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 rot="20623784">
            <a:off x="2629103" y="2935950"/>
            <a:ext cx="1922804" cy="545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Vejledninger</a:t>
            </a:r>
          </a:p>
        </p:txBody>
      </p:sp>
      <p:sp>
        <p:nvSpPr>
          <p:cNvPr id="8" name="Rektangel 7"/>
          <p:cNvSpPr/>
          <p:nvPr/>
        </p:nvSpPr>
        <p:spPr>
          <a:xfrm rot="900266">
            <a:off x="3440816" y="3329980"/>
            <a:ext cx="1922804" cy="545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Værktøjer</a:t>
            </a:r>
          </a:p>
        </p:txBody>
      </p:sp>
      <p:sp>
        <p:nvSpPr>
          <p:cNvPr id="9" name="Rektangel 8"/>
          <p:cNvSpPr/>
          <p:nvPr/>
        </p:nvSpPr>
        <p:spPr>
          <a:xfrm>
            <a:off x="3577753" y="3765337"/>
            <a:ext cx="1922804" cy="545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Indlæg</a:t>
            </a:r>
          </a:p>
        </p:txBody>
      </p:sp>
      <p:sp>
        <p:nvSpPr>
          <p:cNvPr id="10" name="Rektangel 9"/>
          <p:cNvSpPr/>
          <p:nvPr/>
        </p:nvSpPr>
        <p:spPr>
          <a:xfrm>
            <a:off x="2902441" y="4048148"/>
            <a:ext cx="1922804" cy="545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Juridiske artikler</a:t>
            </a:r>
          </a:p>
        </p:txBody>
      </p:sp>
      <p:sp>
        <p:nvSpPr>
          <p:cNvPr id="11" name="Rektangel 10"/>
          <p:cNvSpPr/>
          <p:nvPr/>
        </p:nvSpPr>
        <p:spPr>
          <a:xfrm rot="373211">
            <a:off x="3664090" y="4496552"/>
            <a:ext cx="1922804" cy="545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Regler</a:t>
            </a:r>
          </a:p>
        </p:txBody>
      </p:sp>
      <p:sp>
        <p:nvSpPr>
          <p:cNvPr id="12" name="Rektangel 11"/>
          <p:cNvSpPr/>
          <p:nvPr/>
        </p:nvSpPr>
        <p:spPr>
          <a:xfrm rot="21252867">
            <a:off x="4179843" y="4541817"/>
            <a:ext cx="1922804" cy="545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Erfaringer</a:t>
            </a:r>
          </a:p>
        </p:txBody>
      </p:sp>
      <p:sp>
        <p:nvSpPr>
          <p:cNvPr id="13" name="Rektangel 12"/>
          <p:cNvSpPr/>
          <p:nvPr/>
        </p:nvSpPr>
        <p:spPr>
          <a:xfrm rot="639510">
            <a:off x="4597867" y="4904016"/>
            <a:ext cx="1922804" cy="5456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Nyheder</a:t>
            </a:r>
          </a:p>
        </p:txBody>
      </p:sp>
      <p:sp>
        <p:nvSpPr>
          <p:cNvPr id="14" name="Rektangel 13"/>
          <p:cNvSpPr/>
          <p:nvPr/>
        </p:nvSpPr>
        <p:spPr>
          <a:xfrm rot="20623784">
            <a:off x="4440150" y="5156546"/>
            <a:ext cx="1922804" cy="5456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Arrangementer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l="31590" t="26485" r="16166" b="14599"/>
          <a:stretch/>
        </p:blipFill>
        <p:spPr>
          <a:xfrm>
            <a:off x="247829" y="837487"/>
            <a:ext cx="5107613" cy="3600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/>
          <a:srcRect l="7289" t="40392" r="66356" b="16991"/>
          <a:stretch/>
        </p:blipFill>
        <p:spPr>
          <a:xfrm rot="21277850">
            <a:off x="2363275" y="2515289"/>
            <a:ext cx="2992167" cy="30240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/>
          <a:srcRect l="21495" t="43084" r="31589" b="12504"/>
          <a:stretch/>
        </p:blipFill>
        <p:spPr>
          <a:xfrm rot="239205">
            <a:off x="4418176" y="3922519"/>
            <a:ext cx="4289988" cy="253810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Rektangel 9"/>
          <p:cNvSpPr/>
          <p:nvPr/>
        </p:nvSpPr>
        <p:spPr>
          <a:xfrm>
            <a:off x="5594724" y="1836453"/>
            <a:ext cx="3010891" cy="13576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a-DK" sz="2400" b="1" dirty="0">
                <a:ln/>
                <a:solidFill>
                  <a:srgbClr val="86B327"/>
                </a:solidFill>
                <a:effectLst/>
              </a:rPr>
              <a:t>- en procesguide</a:t>
            </a:r>
          </a:p>
          <a:p>
            <a:pPr algn="ctr"/>
            <a:endParaRPr lang="da-DK" dirty="0">
              <a:ln/>
              <a:solidFill>
                <a:srgbClr val="86B32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24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5216221" y="1710501"/>
            <a:ext cx="3426864" cy="12599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a-DK" sz="2400" b="1" dirty="0">
                <a:ln/>
                <a:solidFill>
                  <a:srgbClr val="86B327"/>
                </a:solidFill>
                <a:effectLst/>
              </a:rPr>
              <a:t>- en værktøjskasse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31402" t="26486" r="16262" b="12356"/>
          <a:stretch/>
        </p:blipFill>
        <p:spPr>
          <a:xfrm>
            <a:off x="205098" y="837488"/>
            <a:ext cx="4929096" cy="3600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/>
          <a:srcRect l="18224" t="19757" r="19252" b="20131"/>
          <a:stretch/>
        </p:blipFill>
        <p:spPr>
          <a:xfrm rot="359270">
            <a:off x="3980003" y="1943553"/>
            <a:ext cx="4613109" cy="2772000"/>
          </a:xfrm>
          <a:prstGeom prst="rect">
            <a:avLst/>
          </a:prstGeom>
          <a:ln w="12700">
            <a:solidFill>
              <a:srgbClr val="86B327"/>
            </a:solidFill>
          </a:ln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4"/>
          <a:srcRect l="12804" t="8243" r="13832" b="5327"/>
          <a:stretch/>
        </p:blipFill>
        <p:spPr>
          <a:xfrm rot="21268353">
            <a:off x="344429" y="3246154"/>
            <a:ext cx="4204760" cy="309600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5"/>
          <a:srcRect l="9882" t="8093" r="10775" b="5028"/>
          <a:stretch/>
        </p:blipFill>
        <p:spPr>
          <a:xfrm>
            <a:off x="3949941" y="3870501"/>
            <a:ext cx="420833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/>
          <a:srcRect l="1237" t="19025" r="1826" b="5125"/>
          <a:stretch/>
        </p:blipFill>
        <p:spPr>
          <a:xfrm>
            <a:off x="831639" y="1087188"/>
            <a:ext cx="7506789" cy="330405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/>
          <a:srcRect l="666" t="45133" r="5490" b="4920"/>
          <a:stretch/>
        </p:blipFill>
        <p:spPr>
          <a:xfrm>
            <a:off x="813707" y="4040866"/>
            <a:ext cx="7524721" cy="223200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l="1237" t="9309" r="1826" b="40333"/>
          <a:stretch/>
        </p:blipFill>
        <p:spPr>
          <a:xfrm>
            <a:off x="831640" y="985420"/>
            <a:ext cx="7506789" cy="2193616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2491012" y="3179036"/>
            <a:ext cx="4747988" cy="24053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1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/>
              <a:t>Egenproduktion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/>
              <a:t>Produceret til 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/>
              <a:t>Indsamling fra/henvisning til andre</a:t>
            </a:r>
          </a:p>
          <a:p>
            <a:pPr algn="ctr"/>
            <a:endParaRPr lang="da-DK" sz="1000" dirty="0"/>
          </a:p>
          <a:p>
            <a:pPr algn="ctr"/>
            <a:r>
              <a:rPr lang="da-DK" sz="2400" b="1" dirty="0"/>
              <a:t>Én indgang til udbudsverden!</a:t>
            </a:r>
          </a:p>
          <a:p>
            <a:pPr algn="ctr"/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5603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5"/>
          <p:cNvSpPr txBox="1">
            <a:spLocks/>
          </p:cNvSpPr>
          <p:nvPr/>
        </p:nvSpPr>
        <p:spPr bwMode="auto">
          <a:xfrm>
            <a:off x="457200" y="998538"/>
            <a:ext cx="8229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a-DK" altLang="da-DK" sz="36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  <p:sp>
        <p:nvSpPr>
          <p:cNvPr id="33795" name="Pladsholder til indhold 6"/>
          <p:cNvSpPr txBox="1">
            <a:spLocks/>
          </p:cNvSpPr>
          <p:nvPr/>
        </p:nvSpPr>
        <p:spPr bwMode="auto">
          <a:xfrm>
            <a:off x="430213" y="1765300"/>
            <a:ext cx="8256587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da-DK" altLang="da-DK" sz="2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da-DK" altLang="da-DK" sz="1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da-DK" altLang="da-DK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da-DK" altLang="da-DK" sz="4000" b="1" dirty="0">
                <a:solidFill>
                  <a:schemeClr val="bg1"/>
                </a:solidFill>
                <a:cs typeface="Arial" panose="020B0604020202020204" pitchFamily="34" charset="0"/>
              </a:rPr>
              <a:t>Tak for opmærksomheden</a:t>
            </a:r>
          </a:p>
          <a:p>
            <a:pPr algn="ctr">
              <a:spcBef>
                <a:spcPct val="20000"/>
              </a:spcBef>
            </a:pPr>
            <a:endParaRPr lang="da-DK" altLang="da-DK" sz="4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da-DK" altLang="da-DK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da-DK" altLang="da-DK" sz="2400" dirty="0">
                <a:solidFill>
                  <a:srgbClr val="86BC40"/>
                </a:solidFill>
                <a:cs typeface="Arial" panose="020B0604020202020204" pitchFamily="34" charset="0"/>
              </a:rPr>
              <a:t>Trine Kronbøl</a:t>
            </a:r>
          </a:p>
          <a:p>
            <a:pPr algn="r">
              <a:spcBef>
                <a:spcPct val="20000"/>
              </a:spcBef>
            </a:pPr>
            <a:r>
              <a:rPr lang="da-DK" altLang="da-DK" sz="2400" dirty="0">
                <a:solidFill>
                  <a:srgbClr val="86B327"/>
                </a:solidFill>
                <a:cs typeface="Arial" panose="020B0604020202020204" pitchFamily="34" charset="0"/>
              </a:rPr>
              <a:t>trk@kl.dk</a:t>
            </a:r>
          </a:p>
          <a:p>
            <a:pPr algn="r">
              <a:spcBef>
                <a:spcPct val="20000"/>
              </a:spcBef>
            </a:pPr>
            <a:r>
              <a:rPr lang="da-DK" altLang="da-DK" sz="2400" dirty="0">
                <a:solidFill>
                  <a:srgbClr val="86B327"/>
                </a:solidFill>
                <a:cs typeface="Arial" panose="020B0604020202020204" pitchFamily="34" charset="0"/>
              </a:rPr>
              <a:t>post@udbudsportalen.dk</a:t>
            </a:r>
          </a:p>
          <a:p>
            <a:pPr algn="r">
              <a:spcBef>
                <a:spcPct val="20000"/>
              </a:spcBef>
            </a:pPr>
            <a:endParaRPr lang="da-DK" altLang="da-DK" sz="2400" dirty="0">
              <a:solidFill>
                <a:srgbClr val="86BC40"/>
              </a:solidFill>
              <a:cs typeface="Arial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da-DK" altLang="da-DK" sz="2400" dirty="0">
                <a:solidFill>
                  <a:srgbClr val="86BC40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da-DK" altLang="da-DK" sz="2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87365"/>
      </p:ext>
    </p:extLst>
  </p:cSld>
  <p:clrMapOvr>
    <a:masterClrMapping/>
  </p:clrMapOvr>
</p:sld>
</file>

<file path=ppt/theme/theme1.xml><?xml version="1.0" encoding="utf-8"?>
<a:theme xmlns:a="http://schemas.openxmlformats.org/drawingml/2006/main" name="Udbudsportalen-Skabe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000" indent="-342000">
          <a:spcBef>
            <a:spcPts val="480"/>
          </a:spcBef>
          <a:buClr>
            <a:srgbClr val="86B327"/>
          </a:buClr>
          <a:buFont typeface="Arial"/>
          <a:buChar char="•"/>
          <a:defRPr dirty="0" err="1" smtClean="0">
            <a:solidFill>
              <a:srgbClr val="47464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48F2AF32DCC44E96CEB0E0E9E056C2" ma:contentTypeVersion="10" ma:contentTypeDescription="Opret et nyt dokument." ma:contentTypeScope="" ma:versionID="e375225d3adafcbc2ed6e8f031c1f7a2">
  <xsd:schema xmlns:xsd="http://www.w3.org/2001/XMLSchema" xmlns:xs="http://www.w3.org/2001/XMLSchema" xmlns:p="http://schemas.microsoft.com/office/2006/metadata/properties" xmlns:ns2="cc9c1eb6-0aa8-4ca6-a7e2-a5a85e8eb507" xmlns:ns3="d6cda766-0f2a-4a1c-b5b6-24c2ac27171b" targetNamespace="http://schemas.microsoft.com/office/2006/metadata/properties" ma:root="true" ma:fieldsID="1e6d0e1fef5ee38e57a005ebd1f0644a" ns2:_="" ns3:_="">
    <xsd:import namespace="cc9c1eb6-0aa8-4ca6-a7e2-a5a85e8eb507"/>
    <xsd:import namespace="d6cda766-0f2a-4a1c-b5b6-24c2ac271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1eb6-0aa8-4ca6-a7e2-a5a85e8eb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da766-0f2a-4a1c-b5b6-24c2ac271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B31222-E78B-4506-955D-0E1AED5E8F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6AC424-6729-47FB-B348-07AC7393FF31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241DB0D-6D77-4597-83AC-46B26008533B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4aa5b6a9-97a9-4313-9d8b-9dc319729f70"/>
  </ds:schemaRefs>
</ds:datastoreItem>
</file>

<file path=customXml/itemProps4.xml><?xml version="1.0" encoding="utf-8"?>
<ds:datastoreItem xmlns:ds="http://schemas.openxmlformats.org/officeDocument/2006/customXml" ds:itemID="{8E3D8C7F-3DFA-46A6-9EB2-F63DA39B0D8E}"/>
</file>

<file path=docProps/app.xml><?xml version="1.0" encoding="utf-8"?>
<Properties xmlns="http://schemas.openxmlformats.org/officeDocument/2006/extended-properties" xmlns:vt="http://schemas.openxmlformats.org/officeDocument/2006/docPropsVTypes">
  <Template>Udbudsportalen-Skabelon</Template>
  <TotalTime>2361</TotalTime>
  <Words>138</Words>
  <Application>Microsoft Office PowerPoint</Application>
  <PresentationFormat>Skærmshow (4:3)</PresentationFormat>
  <Paragraphs>49</Paragraphs>
  <Slides>8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Arial Bold</vt:lpstr>
      <vt:lpstr>Calibri</vt:lpstr>
      <vt:lpstr>Courier New</vt:lpstr>
      <vt:lpstr>Udbudsportalen-Skabelon</vt:lpstr>
      <vt:lpstr>Udbudsportalen</vt:lpstr>
      <vt:lpstr>Et tværoffentligt initiativ</vt:lpstr>
      <vt:lpstr>Et videnscenter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Udbudsportalen</dc:title>
  <dc:creator>Maria Flyvholm</dc:creator>
  <cp:lastModifiedBy>Torben Frandsen</cp:lastModifiedBy>
  <cp:revision>611</cp:revision>
  <cp:lastPrinted>2011-12-20T13:16:27Z</cp:lastPrinted>
  <dcterms:created xsi:type="dcterms:W3CDTF">2012-09-21T07:31:52Z</dcterms:created>
  <dcterms:modified xsi:type="dcterms:W3CDTF">2019-05-01T06:27:28Z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0x010100FA48F2AF32DCC44E96CEB0E0E9E056C2</vt:lpwstr>
  </property>
  <property fmtid="{D5CDD505-2E9C-101B-9397-08002B2CF9AE}" pid="3" name="DocID">
    <vt:lpwstr>1850633</vt:lpwstr>
  </property>
  <property fmtid="{D5CDD505-2E9C-101B-9397-08002B2CF9AE}" pid="4" name="LocalAttachment">
    <vt:lpwstr>0</vt:lpwstr>
  </property>
  <property fmtid="{D5CDD505-2E9C-101B-9397-08002B2CF9AE}" pid="5" name="Related">
    <vt:lpwstr>0</vt:lpwstr>
  </property>
  <property fmtid="{D5CDD505-2E9C-101B-9397-08002B2CF9AE}" pid="6" name="Finalized">
    <vt:lpwstr>0</vt:lpwstr>
  </property>
  <property fmtid="{D5CDD505-2E9C-101B-9397-08002B2CF9AE}" pid="7" name="CCMSystemID">
    <vt:lpwstr>ca7dc1c5-fc98-48bd-8345-b1ffede9fa82</vt:lpwstr>
  </property>
  <property fmtid="{D5CDD505-2E9C-101B-9397-08002B2CF9AE}" pid="8" name="CaseID">
    <vt:lpwstr>SAG-2012-01047</vt:lpwstr>
  </property>
  <property fmtid="{D5CDD505-2E9C-101B-9397-08002B2CF9AE}" pid="9" name="CaseRecordNumber">
    <vt:lpwstr>0</vt:lpwstr>
  </property>
  <property fmtid="{D5CDD505-2E9C-101B-9397-08002B2CF9AE}" pid="10" name="RegistrationDate">
    <vt:lpwstr/>
  </property>
  <property fmtid="{D5CDD505-2E9C-101B-9397-08002B2CF9AE}" pid="11" name="CCMSystem">
    <vt:lpwstr> </vt:lpwstr>
  </property>
  <property fmtid="{D5CDD505-2E9C-101B-9397-08002B2CF9AE}" pid="12" name="CCMEventContext">
    <vt:lpwstr>42d2fb17-711a-44ad-8719-6cf61e83cdae</vt:lpwstr>
  </property>
</Properties>
</file>