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97" r:id="rId2"/>
    <p:sldId id="300" r:id="rId3"/>
    <p:sldId id="298" r:id="rId4"/>
    <p:sldId id="299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ls Olsen" initials="NO" lastIdx="11" clrIdx="0">
    <p:extLst/>
  </p:cmAuthor>
  <p:cmAuthor id="2" name="Thorkil Jørgensen" initials="TJ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emlayou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llemlayout 1 - Markering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93614" autoAdjust="0"/>
  </p:normalViewPr>
  <p:slideViewPr>
    <p:cSldViewPr snapToGrid="0">
      <p:cViewPr varScale="1">
        <p:scale>
          <a:sx n="47" d="100"/>
          <a:sy n="47" d="100"/>
        </p:scale>
        <p:origin x="6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0AABF-2249-4591-9FD0-6A5F541023FF}" type="datetimeFigureOut">
              <a:rPr lang="da-DK" smtClean="0"/>
              <a:t>30-04-2019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97813-437B-488B-899F-D1CD87757CB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8275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EC4958-8040-4E30-B120-40C0D48C67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F05D29A1-AB31-4079-9753-3917FC1A79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3C6D09B-E65E-4434-8E41-F9306B7B1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01-02-2018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C5C56C3-3FD3-4BC0-9C71-DDACF8954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Affaldskontoret Aps og C36 Consult 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7582CCC-04F9-4943-8A15-2A2D3E880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8127-FAE9-4A45-B4D0-EBF9CE9BE91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18036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E6C82E-EE57-4F68-AE93-9D2F12AD6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105A3666-A14B-495A-98C6-BA607B6506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33114D3-BFAC-4F1B-AA5B-7C2510652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01-02-2018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BDC2B54-DA63-466F-86A7-2438C96C4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Affaldskontoret Aps og C36 Consult 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74D39BA-7A0B-4B29-A912-69D4C0244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8127-FAE9-4A45-B4D0-EBF9CE9BE91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6642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39886D3-371F-4496-9282-ECDD8F0938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B4B24595-95AB-4A97-99CF-2C44D69C3A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7F4D57B-5A6D-407C-B55C-25D8474FB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01-02-2018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329C170-B881-4802-82A7-2C3E774F2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Affaldskontoret Aps og C36 Consult 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6B56E47-CAF4-4728-8538-5FC92A88C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8127-FAE9-4A45-B4D0-EBF9CE9BE91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46524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205B64-7586-49CB-B92D-0800256B3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A544E46-9D38-48CB-AD2E-5CE247E0E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6ED4A47-E6A4-4340-8E4C-39C761FB8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01-02-2018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51BAFBB-CF99-4C7C-B68F-98158B9C8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Affaldskontoret Aps og C36 Consult 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522E862-6943-4E60-82C4-00B10DF9E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8127-FAE9-4A45-B4D0-EBF9CE9BE91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8417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CE4633-09A5-4767-B553-F4A7BAC59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F97CF0D-559D-421B-9DBC-755DA63E30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D6DC407-FBAD-4C65-BDE6-2FD460936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01-02-2018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61ED559-1AEA-44BC-B5B6-1A1161435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Affaldskontoret Aps og C36 Consult 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440B1B6-8D8A-47F4-B89C-BBC27F80D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8127-FAE9-4A45-B4D0-EBF9CE9BE91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1899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A4AD4E-CED2-41E2-AEC5-7A79E7B8A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4BD2EB1-90F8-4D38-B97A-CF57D0ABA7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BCB21B69-339C-4A5A-A712-164D01DA44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E0204E6-80DE-4D97-96E5-72822E1B2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01-02-2018</a:t>
            </a:r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693A136-9636-4441-9ACF-88577344B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Affaldskontoret Aps og C36 Consult 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E23AA83-D92B-404B-B6E0-14F98785A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8127-FAE9-4A45-B4D0-EBF9CE9BE91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1410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733A9D-B5F8-47B4-A872-6B84687EA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D73173E-0E1F-4BCB-9A1F-9DCE8CCF1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D381A37-79A4-4004-99B0-5E2DC8E70E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34D31482-1EB2-4A9E-977C-D7D5496E38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429D006B-F84A-40C2-92C8-777ABFB754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31161515-F313-4C63-BFF3-C0C37BF69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01-02-2018</a:t>
            </a:r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E4212872-AACB-4D77-9E42-8EB6B240A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Affaldskontoret Aps og C36 Consult 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214AD9D5-445C-4305-A06E-7AD20F5D1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8127-FAE9-4A45-B4D0-EBF9CE9BE91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3972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229B20-C146-45C6-A2E3-FB3D49CED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0308978E-C656-48C8-A8EE-EB176DF5B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01-02-2018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9538C0E2-FEDA-4A11-BF92-12E868F7C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Affaldskontoret Aps og C36 Consult 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8EB71920-EE64-4FC7-8DDC-C8F655060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8127-FAE9-4A45-B4D0-EBF9CE9BE91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01207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92B33BA3-352A-4D72-BE30-3F623A6C1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01-02-2018</a:t>
            </a:r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B6EC9F61-0805-431E-B8D1-55F45CA8A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Affaldskontoret Aps og C36 Consult 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1425AF36-A53D-4DD3-9394-1DD947CDB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8127-FAE9-4A45-B4D0-EBF9CE9BE91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82557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A882A7-3E6A-4C15-86E9-CF9FC0971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AD99B17-80B4-4E50-94D8-8B4A247D3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053386EE-F6DA-42D3-961A-2708EC21D3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243C59D-BF3E-4319-84A7-D099F0659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01-02-2018</a:t>
            </a:r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07CB923-E0AE-4FFC-934D-1FCC8A3BF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Affaldskontoret Aps og C36 Consult 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0875276-1602-4555-B4D7-C1D2523A3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8127-FAE9-4A45-B4D0-EBF9CE9BE91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3228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E274EC-30F2-4920-A12E-347EFE1E1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44C880F0-765D-4C5B-ADA1-7C1A1989B7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E631303-8BFE-4CEA-8E54-49A811D7EA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549C19C-6380-4A61-84B7-19548FC81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01-02-2018</a:t>
            </a:r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6176EDF-2831-44A4-8812-685759947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Affaldskontoret Aps og C36 Consult 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FDAA3F0-3CE4-4806-9392-4544DE7D0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8127-FAE9-4A45-B4D0-EBF9CE9BE91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2369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409C067A-5A54-41B3-949B-8207B8BF7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45F17D0-ABFE-4BB6-B979-EF2481900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2A18FC0-FBB0-4347-B0F0-35E5E650EF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01-02-2018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B2A1238-9583-430E-9EC1-9CF395BD4D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Affaldskontoret Aps og C36 Consult 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43BB40F-1F8A-4D72-9851-F169AD85FE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18127-FAE9-4A45-B4D0-EBF9CE9BE91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8280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85077B7-54AA-46CA-8CD2-506731143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C2C20214-6C10-4A85-9926-1841AAB1C58E}"/>
              </a:ext>
            </a:extLst>
          </p:cNvPr>
          <p:cNvSpPr txBox="1">
            <a:spLocks/>
          </p:cNvSpPr>
          <p:nvPr/>
        </p:nvSpPr>
        <p:spPr>
          <a:xfrm>
            <a:off x="349208" y="295439"/>
            <a:ext cx="12192000" cy="644894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65000"/>
              </a:lnSpc>
            </a:pPr>
            <a:br>
              <a:rPr lang="da-DK" sz="6700" b="1" dirty="0">
                <a:solidFill>
                  <a:srgbClr val="FF0000"/>
                </a:solidFill>
              </a:rPr>
            </a:br>
            <a:r>
              <a:rPr lang="da-DK" sz="5300" b="1" dirty="0">
                <a:solidFill>
                  <a:srgbClr val="FF0000"/>
                </a:solidFill>
              </a:rPr>
              <a:t> </a:t>
            </a:r>
            <a:endParaRPr lang="da-DK" sz="6700" b="1" dirty="0"/>
          </a:p>
          <a:p>
            <a:pPr>
              <a:lnSpc>
                <a:spcPct val="65000"/>
              </a:lnSpc>
            </a:pPr>
            <a:endParaRPr lang="da-DK" sz="6700" b="1" dirty="0"/>
          </a:p>
          <a:p>
            <a:pPr>
              <a:lnSpc>
                <a:spcPct val="65000"/>
              </a:lnSpc>
            </a:pPr>
            <a:r>
              <a:rPr lang="da-DK" sz="6700" b="1" dirty="0"/>
              <a:t>   </a:t>
            </a:r>
            <a:br>
              <a:rPr lang="da-DK" sz="4000" dirty="0"/>
            </a:br>
            <a:br>
              <a:rPr lang="da-DK" sz="4000" dirty="0"/>
            </a:br>
            <a:endParaRPr lang="da-DK" sz="4000" dirty="0"/>
          </a:p>
        </p:txBody>
      </p:sp>
      <p:sp>
        <p:nvSpPr>
          <p:cNvPr id="10" name="Pladsholder til indhold 9">
            <a:extLst>
              <a:ext uri="{FF2B5EF4-FFF2-40B4-BE49-F238E27FC236}">
                <a16:creationId xmlns:a16="http://schemas.microsoft.com/office/drawing/2014/main" id="{7B514842-4332-459B-B941-DA960F1187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9208" y="295439"/>
            <a:ext cx="11493583" cy="53231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8600" dirty="0"/>
              <a:t> </a:t>
            </a:r>
            <a:r>
              <a:rPr lang="da-DK" sz="8600" dirty="0">
                <a:solidFill>
                  <a:srgbClr val="FF0000"/>
                </a:solidFill>
              </a:rPr>
              <a:t>/</a:t>
            </a:r>
            <a:endParaRPr lang="da-DK" sz="7200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18C7947D-2D05-4BFA-87BB-34E4EF35A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09894" y="6367135"/>
            <a:ext cx="4800600" cy="365125"/>
          </a:xfrm>
        </p:spPr>
        <p:txBody>
          <a:bodyPr/>
          <a:lstStyle/>
          <a:p>
            <a:endParaRPr lang="da-DK" sz="1600" b="1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D736CF3-120F-4972-B20E-6AB79A1BF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FBCAD8D9-09B7-814D-8E59-E62EFADB5378}"/>
              </a:ext>
            </a:extLst>
          </p:cNvPr>
          <p:cNvSpPr txBox="1"/>
          <p:nvPr/>
        </p:nvSpPr>
        <p:spPr>
          <a:xfrm>
            <a:off x="1190625" y="1122660"/>
            <a:ext cx="1016317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400" b="1" dirty="0"/>
              <a:t>Dansk Affalds Forening</a:t>
            </a:r>
          </a:p>
          <a:p>
            <a:r>
              <a:rPr lang="da-DK" sz="5400" b="1" dirty="0"/>
              <a:t>Skitse til temadag om </a:t>
            </a:r>
          </a:p>
          <a:p>
            <a:r>
              <a:rPr lang="da-DK" sz="5400" b="1" dirty="0"/>
              <a:t>udbud, elektronisk udbudsafvikling samt </a:t>
            </a:r>
          </a:p>
          <a:p>
            <a:r>
              <a:rPr lang="da-DK" sz="5400" b="1" dirty="0"/>
              <a:t>bedre konkurrence</a:t>
            </a:r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4712A0C9-9F44-4588-9785-ABF1E0E5BD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398" y="5834458"/>
            <a:ext cx="566977" cy="1005927"/>
          </a:xfrm>
          <a:prstGeom prst="rect">
            <a:avLst/>
          </a:prstGeom>
        </p:spPr>
      </p:pic>
      <p:pic>
        <p:nvPicPr>
          <p:cNvPr id="2" name="Billede 1">
            <a:extLst>
              <a:ext uri="{FF2B5EF4-FFF2-40B4-BE49-F238E27FC236}">
                <a16:creationId xmlns:a16="http://schemas.microsoft.com/office/drawing/2014/main" id="{3FBC0EB9-5FF9-4A0A-81DF-D8C3084F8D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4051" y="3818724"/>
            <a:ext cx="4238957" cy="292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368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C30B27-8FCC-2640-AA72-E5FC3B788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Hvorfor denne temadag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0E5CCDC-EFA3-5D48-937A-A79F506C5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RenoDjurs og AffaldPlus ønsker foråret 2018 – før ikrafttræden af Bek. 1572 – håndtering af udbud i en 100 % digital verden</a:t>
            </a:r>
          </a:p>
          <a:p>
            <a:r>
              <a:rPr lang="da-DK" dirty="0"/>
              <a:t>Udviklingen på markedet for affaldsindsamling (øget hjemtagning) og årsagerne hertil </a:t>
            </a:r>
          </a:p>
          <a:p>
            <a:pPr marL="0" indent="0">
              <a:buNone/>
            </a:pPr>
            <a:r>
              <a:rPr lang="da-DK" dirty="0"/>
              <a:t>	Dårligt fungerende marked (få aktører, konkurs, 	markedsdumpning, løbetid)</a:t>
            </a:r>
          </a:p>
          <a:p>
            <a:pPr marL="0" indent="0">
              <a:buNone/>
            </a:pPr>
            <a:r>
              <a:rPr lang="da-DK" dirty="0"/>
              <a:t>	Er det bare de private virksomheder, der er skurke? Hvad kan 	ordregiver gøre bedre?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B499F9C-EE14-674D-B914-CE01EDD8B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01-02-2018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C991A2F-7A1C-BB44-B85A-2DC64146D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Affaldskontoret Aps og C36 Consult 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DAB387A-817D-BC44-8D3A-9465B67D2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8127-FAE9-4A45-B4D0-EBF9CE9BE915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017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450A67FE-7F91-4920-90A4-818DCD273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Temadagens problemstillinger</a:t>
            </a:r>
          </a:p>
        </p:txBody>
      </p:sp>
      <p:sp>
        <p:nvSpPr>
          <p:cNvPr id="9" name="Pladsholder til indhold 8">
            <a:extLst>
              <a:ext uri="{FF2B5EF4-FFF2-40B4-BE49-F238E27FC236}">
                <a16:creationId xmlns:a16="http://schemas.microsoft.com/office/drawing/2014/main" id="{F2E2637B-098C-4BD6-BBB1-AD481AF15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/>
              <a:t>Den fulde elektroniske afvikling af udbud – udfordringer for ordregiver og tilbudsgiver – ESPD, tilbudsafgivning, de forskellige systemer</a:t>
            </a:r>
          </a:p>
          <a:p>
            <a:r>
              <a:rPr lang="da-DK" dirty="0"/>
              <a:t>Den fulde og frie adgang til udbudsmaterialet – registrering kan ikke undgås</a:t>
            </a:r>
          </a:p>
          <a:p>
            <a:r>
              <a:rPr lang="da-DK" dirty="0"/>
              <a:t>”Man får, hvad man beder om!” – Er der reelt konkurrence med 2-3 tilbudsgivere? Er det ordregivers krav, der er problemet? Skaber udbudsregimet dårligere konkurrencevilkår? </a:t>
            </a:r>
          </a:p>
          <a:p>
            <a:r>
              <a:rPr lang="da-DK" dirty="0"/>
              <a:t>Er et godt samarbejde mellem en privat tilbudsgiver og en offentlig ordregiver en utopi (affaldsindsamling og rottebekæmpelse som eksempler)?</a:t>
            </a:r>
          </a:p>
          <a:p>
            <a:endParaRPr lang="da-DK" dirty="0"/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A662B56-D022-42AC-B00D-F677C8E58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A7DF50C-2E1E-48E9-A5BF-A3900CF4C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Affaldskontoret ApS.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8761A72-1D23-40C4-A4B1-4CA280299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8127-FAE9-4A45-B4D0-EBF9CE9BE915}" type="slidenum">
              <a:rPr lang="da-DK" smtClean="0"/>
              <a:t>3</a:t>
            </a:fld>
            <a:endParaRPr lang="da-DK"/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id="{C1F6ADD2-D829-4755-A4CC-05D796E6B9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223" y="5715548"/>
            <a:ext cx="566977" cy="100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05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EA5217-A4B2-429F-81F0-461225576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6852"/>
          </a:xfrm>
        </p:spPr>
        <p:txBody>
          <a:bodyPr/>
          <a:lstStyle/>
          <a:p>
            <a:r>
              <a:rPr lang="da-DK" b="1" dirty="0"/>
              <a:t>Skitse til program</a:t>
            </a:r>
          </a:p>
        </p:txBody>
      </p:sp>
      <p:pic>
        <p:nvPicPr>
          <p:cNvPr id="8" name="Pladsholder til indhold 7">
            <a:extLst>
              <a:ext uri="{FF2B5EF4-FFF2-40B4-BE49-F238E27FC236}">
                <a16:creationId xmlns:a16="http://schemas.microsoft.com/office/drawing/2014/main" id="{78D4C658-856F-4DAA-96BA-77108B7B52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94884" y="1300118"/>
            <a:ext cx="4138502" cy="4843105"/>
          </a:xfrm>
          <a:prstGeom prst="rect">
            <a:avLst/>
          </a:prstGeom>
        </p:spPr>
      </p:pic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D9229A8-28F4-48B1-8EF9-F52A7A1DE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C34108A-8DFE-4083-8A4C-17C9CA298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Affaldskontoret ApS.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5C39C5C-BC18-4353-8913-3B4BEF7FB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8127-FAE9-4A45-B4D0-EBF9CE9BE915}" type="slidenum">
              <a:rPr lang="da-DK" smtClean="0"/>
              <a:t>4</a:t>
            </a:fld>
            <a:endParaRPr lang="da-DK"/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185BB258-B6AB-46B5-8330-8740117E19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223" y="5673999"/>
            <a:ext cx="566977" cy="100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032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A48F2AF32DCC44E96CEB0E0E9E056C2" ma:contentTypeVersion="10" ma:contentTypeDescription="Opret et nyt dokument." ma:contentTypeScope="" ma:versionID="e375225d3adafcbc2ed6e8f031c1f7a2">
  <xsd:schema xmlns:xsd="http://www.w3.org/2001/XMLSchema" xmlns:xs="http://www.w3.org/2001/XMLSchema" xmlns:p="http://schemas.microsoft.com/office/2006/metadata/properties" xmlns:ns2="cc9c1eb6-0aa8-4ca6-a7e2-a5a85e8eb507" xmlns:ns3="d6cda766-0f2a-4a1c-b5b6-24c2ac27171b" targetNamespace="http://schemas.microsoft.com/office/2006/metadata/properties" ma:root="true" ma:fieldsID="1e6d0e1fef5ee38e57a005ebd1f0644a" ns2:_="" ns3:_="">
    <xsd:import namespace="cc9c1eb6-0aa8-4ca6-a7e2-a5a85e8eb507"/>
    <xsd:import namespace="d6cda766-0f2a-4a1c-b5b6-24c2ac27171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1eb6-0aa8-4ca6-a7e2-a5a85e8eb5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cda766-0f2a-4a1c-b5b6-24c2ac27171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C04A83-820A-4AA8-84AC-D3BA1749E24D}"/>
</file>

<file path=customXml/itemProps2.xml><?xml version="1.0" encoding="utf-8"?>
<ds:datastoreItem xmlns:ds="http://schemas.openxmlformats.org/officeDocument/2006/customXml" ds:itemID="{6AF0C767-331B-408C-874A-50968D49213D}"/>
</file>

<file path=customXml/itemProps3.xml><?xml version="1.0" encoding="utf-8"?>
<ds:datastoreItem xmlns:ds="http://schemas.openxmlformats.org/officeDocument/2006/customXml" ds:itemID="{A397DFDB-9362-4AC1-AD88-86981A869614}"/>
</file>

<file path=docProps/app.xml><?xml version="1.0" encoding="utf-8"?>
<Properties xmlns="http://schemas.openxmlformats.org/officeDocument/2006/extended-properties" xmlns:vt="http://schemas.openxmlformats.org/officeDocument/2006/docPropsVTypes">
  <TotalTime>1985</TotalTime>
  <Words>159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PowerPoint-præsentation</vt:lpstr>
      <vt:lpstr>Hvorfor denne temadag</vt:lpstr>
      <vt:lpstr>Temadagens problemstillinger</vt:lpstr>
      <vt:lpstr>Skitse til program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Thorkil Jørgensen</dc:creator>
  <cp:lastModifiedBy>Torben Frandsen</cp:lastModifiedBy>
  <cp:revision>102</cp:revision>
  <dcterms:created xsi:type="dcterms:W3CDTF">2017-12-11T10:00:49Z</dcterms:created>
  <dcterms:modified xsi:type="dcterms:W3CDTF">2019-05-01T06:25:43Z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0x010100FA48F2AF32DCC44E96CEB0E0E9E056C2</vt:lpwstr>
  </property>
</Properties>
</file>