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Masters/slideMaster2.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5.xml" ContentType="application/vnd.openxmlformats-officedocument.presentationml.notesSl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23"/>
  </p:notesMasterIdLst>
  <p:handoutMasterIdLst>
    <p:handoutMasterId r:id="rId24"/>
  </p:handoutMasterIdLst>
  <p:sldIdLst>
    <p:sldId id="316" r:id="rId3"/>
    <p:sldId id="277" r:id="rId4"/>
    <p:sldId id="278" r:id="rId5"/>
    <p:sldId id="279" r:id="rId6"/>
    <p:sldId id="280" r:id="rId7"/>
    <p:sldId id="312" r:id="rId8"/>
    <p:sldId id="282" r:id="rId9"/>
    <p:sldId id="283" r:id="rId10"/>
    <p:sldId id="284" r:id="rId11"/>
    <p:sldId id="285" r:id="rId12"/>
    <p:sldId id="317" r:id="rId13"/>
    <p:sldId id="287" r:id="rId14"/>
    <p:sldId id="322" r:id="rId15"/>
    <p:sldId id="323" r:id="rId16"/>
    <p:sldId id="321" r:id="rId17"/>
    <p:sldId id="324" r:id="rId18"/>
    <p:sldId id="325" r:id="rId19"/>
    <p:sldId id="326" r:id="rId20"/>
    <p:sldId id="268" r:id="rId21"/>
    <p:sldId id="267" r:id="rId22"/>
  </p:sldIdLst>
  <p:sldSz cx="9144000" cy="5143500" type="screen16x9"/>
  <p:notesSz cx="6797675" cy="9926638"/>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7232"/>
    <a:srgbClr val="165E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llemlayout 1 - Marker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llemlayout 4 - Marker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60"/>
    <p:restoredTop sz="94541"/>
  </p:normalViewPr>
  <p:slideViewPr>
    <p:cSldViewPr snapToGrid="0" snapToObjects="1" showGuides="1">
      <p:cViewPr varScale="1">
        <p:scale>
          <a:sx n="63" d="100"/>
          <a:sy n="63" d="100"/>
        </p:scale>
        <p:origin x="90" y="18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701A9C0D-1126-47FD-8385-172DA8774FB8}"/>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409C39FA-3A67-42AC-90C3-19EA8ADFC1E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8A7F503-75C7-456F-B6C0-4D25FB67997D}" type="datetimeFigureOut">
              <a:rPr lang="da-DK" smtClean="0"/>
              <a:t>30-04-2019</a:t>
            </a:fld>
            <a:endParaRPr lang="da-DK"/>
          </a:p>
        </p:txBody>
      </p:sp>
      <p:sp>
        <p:nvSpPr>
          <p:cNvPr id="4" name="Pladsholder til sidefod 3">
            <a:extLst>
              <a:ext uri="{FF2B5EF4-FFF2-40B4-BE49-F238E27FC236}">
                <a16:creationId xmlns:a16="http://schemas.microsoft.com/office/drawing/2014/main" id="{8A8DD4B2-AE69-43FF-B425-F6BBCEE9A23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CA2C5C59-5BB4-4781-9A3A-012766F9885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6E8898B-55CC-40F3-A5F7-0172BB3A41D9}" type="slidenum">
              <a:rPr lang="da-DK" smtClean="0"/>
              <a:t>‹nr.›</a:t>
            </a:fld>
            <a:endParaRPr lang="da-DK"/>
          </a:p>
        </p:txBody>
      </p:sp>
    </p:spTree>
    <p:extLst>
      <p:ext uri="{BB962C8B-B14F-4D97-AF65-F5344CB8AC3E}">
        <p14:creationId xmlns:p14="http://schemas.microsoft.com/office/powerpoint/2010/main" val="3899549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B2C1961-5925-0D4D-B720-BB14BB84213C}" type="datetimeFigureOut">
              <a:rPr lang="en-US" smtClean="0"/>
              <a:t>4/30/2019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7F04B97-BAC4-B844-9B31-283A571C104E}" type="slidenum">
              <a:rPr lang="en-US" smtClean="0"/>
              <a:t>‹nr.›</a:t>
            </a:fld>
            <a:endParaRPr lang="en-US"/>
          </a:p>
        </p:txBody>
      </p:sp>
    </p:spTree>
    <p:extLst>
      <p:ext uri="{BB962C8B-B14F-4D97-AF65-F5344CB8AC3E}">
        <p14:creationId xmlns:p14="http://schemas.microsoft.com/office/powerpoint/2010/main" val="1784507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dsholder til slide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a-DK" altLang="da-DK"/>
          </a:p>
        </p:txBody>
      </p:sp>
      <p:sp>
        <p:nvSpPr>
          <p:cNvPr id="26628" name="Pladsholder til sli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F601DAA-E324-4CE6-8583-DE4D513FB6ED}" type="slidenum">
              <a:rPr kumimoji="0" lang="da-DK" altLang="da-DK"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da-DK" altLang="da-DK"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55735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slide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a-DK" altLang="da-DK"/>
          </a:p>
        </p:txBody>
      </p:sp>
      <p:sp>
        <p:nvSpPr>
          <p:cNvPr id="28676" name="Pladsholder til sli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D53133E-3F1D-45ED-BE4A-60A7CEDC376B}" type="slidenum">
              <a:rPr kumimoji="0" lang="da-DK" altLang="da-DK"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da-DK" altLang="da-DK"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46530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dsholder til slide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a-DK" altLang="da-DK"/>
          </a:p>
        </p:txBody>
      </p:sp>
      <p:sp>
        <p:nvSpPr>
          <p:cNvPr id="34820" name="Pladsholder til sli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1D299F0-EAA7-4FBC-94B6-6AA16CCC9FDF}" type="slidenum">
              <a:rPr kumimoji="0" lang="da-DK" altLang="da-DK"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da-DK" altLang="da-DK"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7440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dsholder til slide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a-DK" altLang="da-DK"/>
          </a:p>
        </p:txBody>
      </p:sp>
      <p:sp>
        <p:nvSpPr>
          <p:cNvPr id="36868" name="Pladsholder til sli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4B84003-2D5A-40B6-87EE-A3FB65F0620E}" type="slidenum">
              <a:rPr kumimoji="0" lang="da-DK" altLang="da-DK"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da-DK" altLang="da-DK"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82984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dsholder til slide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a-DK" altLang="da-DK"/>
          </a:p>
        </p:txBody>
      </p:sp>
      <p:sp>
        <p:nvSpPr>
          <p:cNvPr id="63492" name="Pladsholder til sli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3B72D73-051C-412F-96D7-0FEEF7FFBD19}" type="slidenum">
              <a:rPr kumimoji="0" lang="da-DK" altLang="da-DK"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da-DK" altLang="da-DK"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91818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ladsholder til slide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a-DK" altLang="da-DK"/>
          </a:p>
        </p:txBody>
      </p:sp>
      <p:sp>
        <p:nvSpPr>
          <p:cNvPr id="65540" name="Pladsholder til sli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DA06094-95BB-4232-8658-CA11B97EC445}" type="slidenum">
              <a:rPr kumimoji="0" lang="da-DK" altLang="da-DK"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da-DK" altLang="da-DK"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02284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ladsholder til slide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a-DK" altLang="da-DK"/>
          </a:p>
        </p:txBody>
      </p:sp>
      <p:sp>
        <p:nvSpPr>
          <p:cNvPr id="69636" name="Pladsholder til sli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7344A04-DB77-4F53-8974-19A380E73092}" type="slidenum">
              <a:rPr kumimoji="0" lang="da-DK" altLang="da-DK"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da-DK" altLang="da-DK"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63456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Pladsholder til slide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a-DK" altLang="da-DK"/>
          </a:p>
        </p:txBody>
      </p:sp>
      <p:sp>
        <p:nvSpPr>
          <p:cNvPr id="71684" name="Pladsholder til sli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AA5B611-4D43-491F-9EAF-93C0D4BB3106}" type="slidenum">
              <a:rPr kumimoji="0" lang="da-DK" altLang="da-DK"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da-DK" altLang="da-DK"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06672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Pladsholder til slide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a-DK" altLang="da-DK"/>
          </a:p>
        </p:txBody>
      </p:sp>
      <p:sp>
        <p:nvSpPr>
          <p:cNvPr id="77828" name="Pladsholder til sli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1CF7317-1AF9-4A30-A87D-AC38CE7DA09A}" type="slidenum">
              <a:rPr kumimoji="0" lang="da-DK" altLang="da-DK"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da-DK" altLang="da-DK"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50575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pic>
        <p:nvPicPr>
          <p:cNvPr id="7" name="Picture 8"/>
          <p:cNvPicPr>
            <a:picLocks noChangeAspect="1"/>
          </p:cNvPicPr>
          <p:nvPr userDrawn="1"/>
        </p:nvPicPr>
        <p:blipFill rotWithShape="1">
          <a:blip r:embed="rId2">
            <a:alphaModFix amt="84000"/>
            <a:extLst>
              <a:ext uri="{28A0092B-C50C-407E-A947-70E740481C1C}">
                <a14:useLocalDpi xmlns:a14="http://schemas.microsoft.com/office/drawing/2010/main" val="0"/>
              </a:ext>
            </a:extLst>
          </a:blip>
          <a:srcRect l="12500" r="12493" b="24814"/>
          <a:stretch/>
        </p:blipFill>
        <p:spPr>
          <a:xfrm>
            <a:off x="0" y="0"/>
            <a:ext cx="9144886" cy="5156200"/>
          </a:xfrm>
          <a:prstGeom prst="rect">
            <a:avLst/>
          </a:prstGeom>
        </p:spPr>
      </p:pic>
      <p:pic>
        <p:nvPicPr>
          <p:cNvPr id="8"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21026" y="411690"/>
            <a:ext cx="2898774" cy="1630562"/>
          </a:xfrm>
          <a:prstGeom prst="rect">
            <a:avLst/>
          </a:prstGeom>
        </p:spPr>
      </p:pic>
      <p:sp>
        <p:nvSpPr>
          <p:cNvPr id="2" name="Titel 1"/>
          <p:cNvSpPr>
            <a:spLocks noGrp="1"/>
          </p:cNvSpPr>
          <p:nvPr>
            <p:ph type="ctrTitle" hasCustomPrompt="1"/>
          </p:nvPr>
        </p:nvSpPr>
        <p:spPr>
          <a:xfrm>
            <a:off x="685800" y="2510175"/>
            <a:ext cx="7772400" cy="968856"/>
          </a:xfrm>
        </p:spPr>
        <p:txBody>
          <a:bodyPr anchor="b">
            <a:normAutofit/>
          </a:bodyPr>
          <a:lstStyle>
            <a:lvl1pPr>
              <a:defRPr sz="2800" b="1"/>
            </a:lvl1pPr>
          </a:lstStyle>
          <a:p>
            <a:r>
              <a:rPr lang="da-DK" dirty="0"/>
              <a:t>OVERSKRIFT</a:t>
            </a:r>
          </a:p>
        </p:txBody>
      </p:sp>
      <p:sp>
        <p:nvSpPr>
          <p:cNvPr id="3" name="Undertitel 2"/>
          <p:cNvSpPr>
            <a:spLocks noGrp="1"/>
          </p:cNvSpPr>
          <p:nvPr>
            <p:ph type="subTitle" idx="1"/>
          </p:nvPr>
        </p:nvSpPr>
        <p:spPr>
          <a:xfrm>
            <a:off x="1371600" y="3479030"/>
            <a:ext cx="6400800" cy="688494"/>
          </a:xfrm>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4" name="Pladsholder til dato 3"/>
          <p:cNvSpPr>
            <a:spLocks noGrp="1"/>
          </p:cNvSpPr>
          <p:nvPr>
            <p:ph type="dt" sz="half" idx="10"/>
          </p:nvPr>
        </p:nvSpPr>
        <p:spPr/>
        <p:txBody>
          <a:bodyPr/>
          <a:lstStyle/>
          <a:p>
            <a:fld id="{BA036C04-D9AE-4E93-9488-8C4CA3A7F205}" type="datetime1">
              <a:rPr lang="da-DK" smtClean="0"/>
              <a:t>30-04-2019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2BDC25BB-AEEB-E047-935F-4DE68CFA4DA2}" type="slidenum">
              <a:rPr lang="da-DK" smtClean="0"/>
              <a:t>‹nr.›</a:t>
            </a:fld>
            <a:endParaRPr lang="da-DK"/>
          </a:p>
        </p:txBody>
      </p:sp>
    </p:spTree>
    <p:extLst>
      <p:ext uri="{BB962C8B-B14F-4D97-AF65-F5344CB8AC3E}">
        <p14:creationId xmlns:p14="http://schemas.microsoft.com/office/powerpoint/2010/main" val="3459819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6CDE0D21-200C-4907-92A5-3E3407887FD2}" type="datetime1">
              <a:rPr lang="da-DK" smtClean="0"/>
              <a:t>30-04-2019</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2BDC25BB-AEEB-E047-935F-4DE68CFA4DA2}" type="slidenum">
              <a:rPr lang="da-DK" smtClean="0"/>
              <a:t>‹nr.›</a:t>
            </a:fld>
            <a:endParaRPr lang="da-DK"/>
          </a:p>
        </p:txBody>
      </p:sp>
      <p:sp>
        <p:nvSpPr>
          <p:cNvPr id="6" name="Titel 1"/>
          <p:cNvSpPr>
            <a:spLocks noGrp="1"/>
          </p:cNvSpPr>
          <p:nvPr>
            <p:ph type="title" hasCustomPrompt="1"/>
          </p:nvPr>
        </p:nvSpPr>
        <p:spPr>
          <a:xfrm>
            <a:off x="457200" y="205979"/>
            <a:ext cx="6493164" cy="525233"/>
          </a:xfrm>
        </p:spPr>
        <p:txBody>
          <a:bodyPr anchor="b">
            <a:noAutofit/>
          </a:bodyPr>
          <a:lstStyle>
            <a:lvl1pPr algn="l">
              <a:defRPr sz="2000" b="1" baseline="0">
                <a:solidFill>
                  <a:srgbClr val="167232"/>
                </a:solidFill>
              </a:defRPr>
            </a:lvl1pPr>
          </a:lstStyle>
          <a:p>
            <a:r>
              <a:rPr lang="da-DK" dirty="0"/>
              <a:t>SLIDE OVERSKRIFT</a:t>
            </a:r>
          </a:p>
        </p:txBody>
      </p:sp>
      <p:pic>
        <p:nvPicPr>
          <p:cNvPr id="7"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717" y="121614"/>
            <a:ext cx="1447082" cy="813984"/>
          </a:xfrm>
          <a:prstGeom prst="rect">
            <a:avLst/>
          </a:prstGeom>
        </p:spPr>
      </p:pic>
      <p:sp>
        <p:nvSpPr>
          <p:cNvPr id="9" name="Pladsholder til tekst 12"/>
          <p:cNvSpPr>
            <a:spLocks noGrp="1"/>
          </p:cNvSpPr>
          <p:nvPr>
            <p:ph type="body" sz="quarter" idx="13" hasCustomPrompt="1"/>
          </p:nvPr>
        </p:nvSpPr>
        <p:spPr>
          <a:xfrm>
            <a:off x="457200" y="677093"/>
            <a:ext cx="6492875" cy="385762"/>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a-DK" sz="1400" b="0" dirty="0">
                <a:solidFill>
                  <a:schemeClr val="bg1">
                    <a:lumMod val="65000"/>
                  </a:schemeClr>
                </a:solidFill>
              </a:rPr>
              <a:t>Underoverskrift</a:t>
            </a:r>
          </a:p>
        </p:txBody>
      </p:sp>
    </p:spTree>
    <p:extLst>
      <p:ext uri="{BB962C8B-B14F-4D97-AF65-F5344CB8AC3E}">
        <p14:creationId xmlns:p14="http://schemas.microsoft.com/office/powerpoint/2010/main" val="3897780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ntaktinfo">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609905BE-23C7-4A35-88BA-99FC96E0CACE}" type="datetime1">
              <a:rPr lang="da-DK" smtClean="0"/>
              <a:t>30-04-2019</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2BDC25BB-AEEB-E047-935F-4DE68CFA4DA2}" type="slidenum">
              <a:rPr lang="da-DK" smtClean="0"/>
              <a:t>‹nr.›</a:t>
            </a:fld>
            <a:endParaRPr lang="da-DK"/>
          </a:p>
        </p:txBody>
      </p:sp>
      <p:pic>
        <p:nvPicPr>
          <p:cNvPr id="7" name="Picture 8"/>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2500" r="12493" b="54080"/>
          <a:stretch/>
        </p:blipFill>
        <p:spPr>
          <a:xfrm>
            <a:off x="0" y="1998507"/>
            <a:ext cx="9144886" cy="3149226"/>
          </a:xfrm>
          <a:prstGeom prst="rect">
            <a:avLst/>
          </a:prstGeom>
        </p:spPr>
      </p:pic>
      <p:pic>
        <p:nvPicPr>
          <p:cNvPr id="8"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9717" y="121614"/>
            <a:ext cx="1447082" cy="813984"/>
          </a:xfrm>
          <a:prstGeom prst="rect">
            <a:avLst/>
          </a:prstGeom>
        </p:spPr>
      </p:pic>
      <p:sp>
        <p:nvSpPr>
          <p:cNvPr id="11" name="Pladsholder til indhold 2"/>
          <p:cNvSpPr>
            <a:spLocks noGrp="1"/>
          </p:cNvSpPr>
          <p:nvPr>
            <p:ph idx="1" hasCustomPrompt="1"/>
          </p:nvPr>
        </p:nvSpPr>
        <p:spPr>
          <a:xfrm>
            <a:off x="3850963" y="1521973"/>
            <a:ext cx="4007042" cy="3072650"/>
          </a:xfrm>
        </p:spPr>
        <p:txBody>
          <a:bodyPr>
            <a:normAutofit/>
          </a:bodyPr>
          <a:lstStyle>
            <a:lvl1pPr marL="0" indent="0">
              <a:buNone/>
              <a:defRPr sz="1400" b="0" baseline="0"/>
            </a:lvl1pPr>
            <a:lvl2pPr>
              <a:defRPr sz="1400"/>
            </a:lvl2pPr>
            <a:lvl3pPr>
              <a:defRPr sz="1200"/>
            </a:lvl3pPr>
            <a:lvl4pPr>
              <a:defRPr sz="1100"/>
            </a:lvl4pPr>
            <a:lvl5pPr>
              <a:defRPr sz="1100"/>
            </a:lvl5pPr>
          </a:lstStyle>
          <a:p>
            <a:pPr lvl="0"/>
            <a:r>
              <a:rPr lang="da-DK" dirty="0"/>
              <a:t>Stilling</a:t>
            </a:r>
          </a:p>
          <a:p>
            <a:pPr lvl="0"/>
            <a:r>
              <a:rPr lang="da-DK" dirty="0"/>
              <a:t>Tlf.: 86 18 00 60</a:t>
            </a:r>
          </a:p>
          <a:p>
            <a:pPr lvl="0"/>
            <a:r>
              <a:rPr lang="da-DK" dirty="0"/>
              <a:t>Mobil: 25 29 08 XX</a:t>
            </a:r>
          </a:p>
          <a:p>
            <a:pPr lvl="0"/>
            <a:r>
              <a:rPr lang="da-DK" dirty="0"/>
              <a:t>E-mail: </a:t>
            </a:r>
            <a:r>
              <a:rPr lang="da-DK" dirty="0" err="1"/>
              <a:t>xxx@energiogmiljo.dk</a:t>
            </a:r>
            <a:r>
              <a:rPr lang="da-DK" dirty="0"/>
              <a:t> </a:t>
            </a:r>
          </a:p>
          <a:p>
            <a:pPr lvl="0"/>
            <a:r>
              <a:rPr lang="da-DK" dirty="0" err="1"/>
              <a:t>www.energiogmiljo.dk</a:t>
            </a:r>
            <a:r>
              <a:rPr lang="da-DK" dirty="0"/>
              <a:t>  </a:t>
            </a:r>
          </a:p>
        </p:txBody>
      </p:sp>
      <p:sp>
        <p:nvSpPr>
          <p:cNvPr id="13" name="Pladsholder til indhold 2"/>
          <p:cNvSpPr>
            <a:spLocks noGrp="1"/>
          </p:cNvSpPr>
          <p:nvPr>
            <p:ph idx="13" hasCustomPrompt="1"/>
          </p:nvPr>
        </p:nvSpPr>
        <p:spPr>
          <a:xfrm>
            <a:off x="3850963" y="1205732"/>
            <a:ext cx="4007042" cy="410631"/>
          </a:xfrm>
        </p:spPr>
        <p:txBody>
          <a:bodyPr anchor="t">
            <a:normAutofit/>
          </a:bodyPr>
          <a:lstStyle>
            <a:lvl1pPr marL="0" indent="0">
              <a:buNone/>
              <a:defRPr sz="1400" b="1" baseline="0"/>
            </a:lvl1pPr>
            <a:lvl2pPr>
              <a:defRPr sz="1400"/>
            </a:lvl2pPr>
            <a:lvl3pPr>
              <a:defRPr sz="1200"/>
            </a:lvl3pPr>
            <a:lvl4pPr>
              <a:defRPr sz="1100"/>
            </a:lvl4pPr>
            <a:lvl5pPr>
              <a:defRPr sz="1100"/>
            </a:lvl5pPr>
          </a:lstStyle>
          <a:p>
            <a:pPr lvl="0"/>
            <a:r>
              <a:rPr lang="da-DK" dirty="0"/>
              <a:t>NAVN</a:t>
            </a:r>
          </a:p>
        </p:txBody>
      </p:sp>
      <p:sp>
        <p:nvSpPr>
          <p:cNvPr id="15" name="Pladsholder til billede 14"/>
          <p:cNvSpPr>
            <a:spLocks noGrp="1"/>
          </p:cNvSpPr>
          <p:nvPr>
            <p:ph type="pic" sz="quarter" idx="14"/>
          </p:nvPr>
        </p:nvSpPr>
        <p:spPr>
          <a:xfrm>
            <a:off x="566677" y="1205732"/>
            <a:ext cx="3036070" cy="3393134"/>
          </a:xfrm>
        </p:spPr>
        <p:txBody>
          <a:bodyPr/>
          <a:lstStyle/>
          <a:p>
            <a:r>
              <a:rPr lang="da-DK"/>
              <a:t>Klik på ikonet for at tilføje et billede</a:t>
            </a:r>
            <a:endParaRPr lang="da-DK" dirty="0"/>
          </a:p>
        </p:txBody>
      </p:sp>
      <p:sp>
        <p:nvSpPr>
          <p:cNvPr id="17" name="Tekstfelt 16"/>
          <p:cNvSpPr txBox="1"/>
          <p:nvPr userDrawn="1"/>
        </p:nvSpPr>
        <p:spPr>
          <a:xfrm>
            <a:off x="457200" y="331102"/>
            <a:ext cx="2032002" cy="400110"/>
          </a:xfrm>
          <a:prstGeom prst="rect">
            <a:avLst/>
          </a:prstGeom>
          <a:noFill/>
        </p:spPr>
        <p:txBody>
          <a:bodyPr wrap="none" rtlCol="0">
            <a:spAutoFit/>
          </a:bodyPr>
          <a:lstStyle/>
          <a:p>
            <a:r>
              <a:rPr lang="da-DK" sz="2000" b="1" dirty="0">
                <a:solidFill>
                  <a:srgbClr val="167232"/>
                </a:solidFill>
              </a:rPr>
              <a:t>KONTAKTINFO</a:t>
            </a:r>
          </a:p>
        </p:txBody>
      </p:sp>
    </p:spTree>
    <p:extLst>
      <p:ext uri="{BB962C8B-B14F-4D97-AF65-F5344CB8AC3E}">
        <p14:creationId xmlns:p14="http://schemas.microsoft.com/office/powerpoint/2010/main" val="2356107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rbejdsområder">
    <p:spTree>
      <p:nvGrpSpPr>
        <p:cNvPr id="1" name=""/>
        <p:cNvGrpSpPr/>
        <p:nvPr/>
      </p:nvGrpSpPr>
      <p:grpSpPr>
        <a:xfrm>
          <a:off x="0" y="0"/>
          <a:ext cx="0" cy="0"/>
          <a:chOff x="0" y="0"/>
          <a:chExt cx="0" cy="0"/>
        </a:xfrm>
      </p:grpSpPr>
      <p:pic>
        <p:nvPicPr>
          <p:cNvPr id="30" name="Picture 4"/>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1" t="9008" r="3064" b="9211"/>
          <a:stretch/>
        </p:blipFill>
        <p:spPr>
          <a:xfrm>
            <a:off x="1" y="1"/>
            <a:ext cx="9152465" cy="5147734"/>
          </a:xfrm>
          <a:prstGeom prst="rect">
            <a:avLst/>
          </a:prstGeom>
        </p:spPr>
      </p:pic>
      <p:sp>
        <p:nvSpPr>
          <p:cNvPr id="3" name="Pladsholder til dato 2"/>
          <p:cNvSpPr>
            <a:spLocks noGrp="1"/>
          </p:cNvSpPr>
          <p:nvPr>
            <p:ph type="dt" sz="half" idx="10"/>
          </p:nvPr>
        </p:nvSpPr>
        <p:spPr/>
        <p:txBody>
          <a:bodyPr/>
          <a:lstStyle/>
          <a:p>
            <a:fld id="{AC9CFEB1-5062-48B2-9751-0A832A4F56C8}" type="datetime1">
              <a:rPr lang="da-DK" smtClean="0"/>
              <a:t>30-04-2019</a:t>
            </a:fld>
            <a:endParaRPr lang="da-DK" dirty="0"/>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2BDC25BB-AEEB-E047-935F-4DE68CFA4DA2}" type="slidenum">
              <a:rPr lang="da-DK" smtClean="0"/>
              <a:t>‹nr.›</a:t>
            </a:fld>
            <a:endParaRPr lang="da-DK"/>
          </a:p>
        </p:txBody>
      </p:sp>
      <p:sp>
        <p:nvSpPr>
          <p:cNvPr id="6" name="Titel 1"/>
          <p:cNvSpPr>
            <a:spLocks noGrp="1"/>
          </p:cNvSpPr>
          <p:nvPr>
            <p:ph type="title" hasCustomPrompt="1"/>
          </p:nvPr>
        </p:nvSpPr>
        <p:spPr>
          <a:xfrm>
            <a:off x="457200" y="205979"/>
            <a:ext cx="6493164" cy="525233"/>
          </a:xfrm>
        </p:spPr>
        <p:txBody>
          <a:bodyPr anchor="b">
            <a:noAutofit/>
          </a:bodyPr>
          <a:lstStyle>
            <a:lvl1pPr algn="l">
              <a:defRPr sz="2000" b="1" baseline="0">
                <a:solidFill>
                  <a:srgbClr val="167232"/>
                </a:solidFill>
              </a:defRPr>
            </a:lvl1pPr>
          </a:lstStyle>
          <a:p>
            <a:r>
              <a:rPr lang="da-DK" dirty="0"/>
              <a:t>ARBEJDSOMRÅDER</a:t>
            </a:r>
          </a:p>
        </p:txBody>
      </p:sp>
      <p:sp>
        <p:nvSpPr>
          <p:cNvPr id="7" name="Pladsholder til tekst 12"/>
          <p:cNvSpPr>
            <a:spLocks noGrp="1"/>
          </p:cNvSpPr>
          <p:nvPr>
            <p:ph type="body" sz="quarter" idx="15" hasCustomPrompt="1"/>
          </p:nvPr>
        </p:nvSpPr>
        <p:spPr>
          <a:xfrm>
            <a:off x="457200" y="677093"/>
            <a:ext cx="6492875" cy="385762"/>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a-DK" sz="1400" b="0" dirty="0">
                <a:solidFill>
                  <a:schemeClr val="bg1">
                    <a:lumMod val="65000"/>
                  </a:schemeClr>
                </a:solidFill>
              </a:rPr>
              <a:t>Jura i brændpunktet mellem teknik, økonomi og politik</a:t>
            </a:r>
          </a:p>
        </p:txBody>
      </p:sp>
      <p:sp>
        <p:nvSpPr>
          <p:cNvPr id="24" name="Tekstfelt 23"/>
          <p:cNvSpPr txBox="1"/>
          <p:nvPr userDrawn="1"/>
        </p:nvSpPr>
        <p:spPr>
          <a:xfrm>
            <a:off x="457200" y="2134544"/>
            <a:ext cx="1050886" cy="261610"/>
          </a:xfrm>
          <a:prstGeom prst="rect">
            <a:avLst/>
          </a:prstGeom>
          <a:noFill/>
        </p:spPr>
        <p:txBody>
          <a:bodyPr wrap="square" rtlCol="0">
            <a:spAutoFit/>
          </a:bodyPr>
          <a:lstStyle/>
          <a:p>
            <a:pPr algn="ctr"/>
            <a:r>
              <a:rPr lang="da-DK" sz="1100" dirty="0">
                <a:solidFill>
                  <a:srgbClr val="167232"/>
                </a:solidFill>
              </a:rPr>
              <a:t>Affald</a:t>
            </a:r>
          </a:p>
        </p:txBody>
      </p:sp>
      <p:sp>
        <p:nvSpPr>
          <p:cNvPr id="25" name="Tekstfelt 24"/>
          <p:cNvSpPr txBox="1"/>
          <p:nvPr userDrawn="1"/>
        </p:nvSpPr>
        <p:spPr>
          <a:xfrm>
            <a:off x="1852634" y="2134544"/>
            <a:ext cx="1050886" cy="261610"/>
          </a:xfrm>
          <a:prstGeom prst="rect">
            <a:avLst/>
          </a:prstGeom>
          <a:noFill/>
        </p:spPr>
        <p:txBody>
          <a:bodyPr wrap="square" rtlCol="0">
            <a:spAutoFit/>
          </a:bodyPr>
          <a:lstStyle/>
          <a:p>
            <a:pPr algn="ctr"/>
            <a:r>
              <a:rPr lang="da-DK" sz="1100" dirty="0">
                <a:solidFill>
                  <a:srgbClr val="167232"/>
                </a:solidFill>
              </a:rPr>
              <a:t>El</a:t>
            </a:r>
          </a:p>
        </p:txBody>
      </p:sp>
      <p:sp>
        <p:nvSpPr>
          <p:cNvPr id="26" name="Tekstfelt 25"/>
          <p:cNvSpPr txBox="1"/>
          <p:nvPr userDrawn="1"/>
        </p:nvSpPr>
        <p:spPr>
          <a:xfrm>
            <a:off x="4667546" y="2134544"/>
            <a:ext cx="1050886" cy="430887"/>
          </a:xfrm>
          <a:prstGeom prst="rect">
            <a:avLst/>
          </a:prstGeom>
          <a:noFill/>
        </p:spPr>
        <p:txBody>
          <a:bodyPr wrap="square" rtlCol="0">
            <a:spAutoFit/>
          </a:bodyPr>
          <a:lstStyle/>
          <a:p>
            <a:pPr algn="ctr"/>
            <a:r>
              <a:rPr lang="da-DK" sz="1100" dirty="0">
                <a:solidFill>
                  <a:srgbClr val="167232"/>
                </a:solidFill>
              </a:rPr>
              <a:t>Forsynings-inkasso</a:t>
            </a:r>
          </a:p>
        </p:txBody>
      </p:sp>
      <p:sp>
        <p:nvSpPr>
          <p:cNvPr id="27" name="Tekstfelt 26"/>
          <p:cNvSpPr txBox="1"/>
          <p:nvPr userDrawn="1"/>
        </p:nvSpPr>
        <p:spPr>
          <a:xfrm>
            <a:off x="6044872" y="2134544"/>
            <a:ext cx="1050886" cy="430887"/>
          </a:xfrm>
          <a:prstGeom prst="rect">
            <a:avLst/>
          </a:prstGeom>
          <a:noFill/>
        </p:spPr>
        <p:txBody>
          <a:bodyPr wrap="square" rtlCol="0">
            <a:spAutoFit/>
          </a:bodyPr>
          <a:lstStyle/>
          <a:p>
            <a:pPr algn="ctr"/>
            <a:r>
              <a:rPr lang="da-DK" sz="1100" dirty="0">
                <a:solidFill>
                  <a:srgbClr val="167232"/>
                </a:solidFill>
              </a:rPr>
              <a:t>Natur og miljø</a:t>
            </a:r>
          </a:p>
        </p:txBody>
      </p:sp>
      <p:sp>
        <p:nvSpPr>
          <p:cNvPr id="28" name="Tekstfelt 27"/>
          <p:cNvSpPr txBox="1"/>
          <p:nvPr userDrawn="1"/>
        </p:nvSpPr>
        <p:spPr>
          <a:xfrm>
            <a:off x="3080476" y="2134544"/>
            <a:ext cx="1326318" cy="261610"/>
          </a:xfrm>
          <a:prstGeom prst="rect">
            <a:avLst/>
          </a:prstGeom>
          <a:noFill/>
        </p:spPr>
        <p:txBody>
          <a:bodyPr wrap="square" rtlCol="0">
            <a:spAutoFit/>
          </a:bodyPr>
          <a:lstStyle/>
          <a:p>
            <a:pPr algn="ctr"/>
            <a:r>
              <a:rPr lang="da-DK" sz="1100" dirty="0">
                <a:solidFill>
                  <a:srgbClr val="167232"/>
                </a:solidFill>
              </a:rPr>
              <a:t>Entrepriseret</a:t>
            </a:r>
          </a:p>
        </p:txBody>
      </p:sp>
      <p:sp>
        <p:nvSpPr>
          <p:cNvPr id="29" name="Tekstfelt 28"/>
          <p:cNvSpPr txBox="1"/>
          <p:nvPr userDrawn="1"/>
        </p:nvSpPr>
        <p:spPr>
          <a:xfrm>
            <a:off x="7290820" y="2134544"/>
            <a:ext cx="1395980" cy="430887"/>
          </a:xfrm>
          <a:prstGeom prst="rect">
            <a:avLst/>
          </a:prstGeom>
          <a:noFill/>
        </p:spPr>
        <p:txBody>
          <a:bodyPr wrap="square" rtlCol="0">
            <a:spAutoFit/>
          </a:bodyPr>
          <a:lstStyle/>
          <a:p>
            <a:pPr algn="ctr"/>
            <a:r>
              <a:rPr lang="da-DK" sz="1100" dirty="0">
                <a:solidFill>
                  <a:srgbClr val="167232"/>
                </a:solidFill>
              </a:rPr>
              <a:t>Planlægning og ekspropriation</a:t>
            </a:r>
          </a:p>
        </p:txBody>
      </p:sp>
      <p:sp>
        <p:nvSpPr>
          <p:cNvPr id="2" name="TextBox 1"/>
          <p:cNvSpPr txBox="1"/>
          <p:nvPr userDrawn="1"/>
        </p:nvSpPr>
        <p:spPr>
          <a:xfrm>
            <a:off x="1983036" y="6180463"/>
            <a:ext cx="184731" cy="369332"/>
          </a:xfrm>
          <a:prstGeom prst="rect">
            <a:avLst/>
          </a:prstGeom>
          <a:noFill/>
        </p:spPr>
        <p:txBody>
          <a:bodyPr wrap="none" rtlCol="0">
            <a:spAutoFit/>
          </a:bodyPr>
          <a:lstStyle/>
          <a:p>
            <a:endParaRPr lang="en-US" dirty="0"/>
          </a:p>
        </p:txBody>
      </p:sp>
      <p:sp>
        <p:nvSpPr>
          <p:cNvPr id="31" name="Tekstfelt 23"/>
          <p:cNvSpPr txBox="1"/>
          <p:nvPr userDrawn="1"/>
        </p:nvSpPr>
        <p:spPr>
          <a:xfrm>
            <a:off x="457200" y="3731990"/>
            <a:ext cx="1050886" cy="261610"/>
          </a:xfrm>
          <a:prstGeom prst="rect">
            <a:avLst/>
          </a:prstGeom>
          <a:noFill/>
        </p:spPr>
        <p:txBody>
          <a:bodyPr wrap="square" rtlCol="0">
            <a:spAutoFit/>
          </a:bodyPr>
          <a:lstStyle/>
          <a:p>
            <a:pPr algn="ctr"/>
            <a:r>
              <a:rPr lang="da-DK" sz="1100" dirty="0">
                <a:solidFill>
                  <a:srgbClr val="167232"/>
                </a:solidFill>
              </a:rPr>
              <a:t>Selskabsret</a:t>
            </a:r>
          </a:p>
        </p:txBody>
      </p:sp>
      <p:sp>
        <p:nvSpPr>
          <p:cNvPr id="32" name="Tekstfelt 24"/>
          <p:cNvSpPr txBox="1"/>
          <p:nvPr userDrawn="1"/>
        </p:nvSpPr>
        <p:spPr>
          <a:xfrm>
            <a:off x="1506178" y="3731990"/>
            <a:ext cx="1743798" cy="430887"/>
          </a:xfrm>
          <a:prstGeom prst="rect">
            <a:avLst/>
          </a:prstGeom>
          <a:noFill/>
        </p:spPr>
        <p:txBody>
          <a:bodyPr wrap="square" rtlCol="0">
            <a:spAutoFit/>
          </a:bodyPr>
          <a:lstStyle/>
          <a:p>
            <a:pPr algn="ctr"/>
            <a:r>
              <a:rPr lang="da-DK" sz="1100">
                <a:solidFill>
                  <a:srgbClr val="167232"/>
                </a:solidFill>
              </a:rPr>
              <a:t>Smart</a:t>
            </a:r>
            <a:r>
              <a:rPr lang="da-DK" sz="1100" baseline="0">
                <a:solidFill>
                  <a:srgbClr val="167232"/>
                </a:solidFill>
              </a:rPr>
              <a:t> og vedvarende</a:t>
            </a:r>
            <a:endParaRPr lang="da-DK" sz="1100" baseline="0" dirty="0">
              <a:solidFill>
                <a:srgbClr val="167232"/>
              </a:solidFill>
            </a:endParaRPr>
          </a:p>
          <a:p>
            <a:pPr algn="ctr"/>
            <a:r>
              <a:rPr lang="da-DK" sz="1100" baseline="0" dirty="0">
                <a:solidFill>
                  <a:srgbClr val="167232"/>
                </a:solidFill>
              </a:rPr>
              <a:t>energi</a:t>
            </a:r>
            <a:endParaRPr lang="da-DK" sz="1100" dirty="0">
              <a:solidFill>
                <a:srgbClr val="167232"/>
              </a:solidFill>
            </a:endParaRPr>
          </a:p>
        </p:txBody>
      </p:sp>
      <p:sp>
        <p:nvSpPr>
          <p:cNvPr id="33" name="Tekstfelt 25"/>
          <p:cNvSpPr txBox="1"/>
          <p:nvPr userDrawn="1"/>
        </p:nvSpPr>
        <p:spPr>
          <a:xfrm>
            <a:off x="4667546" y="3731990"/>
            <a:ext cx="1050886" cy="430887"/>
          </a:xfrm>
          <a:prstGeom prst="rect">
            <a:avLst/>
          </a:prstGeom>
          <a:noFill/>
        </p:spPr>
        <p:txBody>
          <a:bodyPr wrap="square" rtlCol="0">
            <a:spAutoFit/>
          </a:bodyPr>
          <a:lstStyle/>
          <a:p>
            <a:pPr algn="ctr"/>
            <a:r>
              <a:rPr lang="da-DK" sz="1100" dirty="0">
                <a:solidFill>
                  <a:srgbClr val="167232"/>
                </a:solidFill>
              </a:rPr>
              <a:t>Udbud og </a:t>
            </a:r>
          </a:p>
          <a:p>
            <a:pPr algn="ctr"/>
            <a:r>
              <a:rPr lang="da-DK" sz="1100" dirty="0">
                <a:solidFill>
                  <a:srgbClr val="167232"/>
                </a:solidFill>
              </a:rPr>
              <a:t>indkøb</a:t>
            </a:r>
          </a:p>
        </p:txBody>
      </p:sp>
      <p:sp>
        <p:nvSpPr>
          <p:cNvPr id="34" name="Tekstfelt 26"/>
          <p:cNvSpPr txBox="1"/>
          <p:nvPr userDrawn="1"/>
        </p:nvSpPr>
        <p:spPr>
          <a:xfrm>
            <a:off x="5849810" y="3731990"/>
            <a:ext cx="1441010" cy="430887"/>
          </a:xfrm>
          <a:prstGeom prst="rect">
            <a:avLst/>
          </a:prstGeom>
          <a:noFill/>
        </p:spPr>
        <p:txBody>
          <a:bodyPr wrap="square" rtlCol="0">
            <a:spAutoFit/>
          </a:bodyPr>
          <a:lstStyle/>
          <a:p>
            <a:pPr algn="ctr"/>
            <a:r>
              <a:rPr lang="da-DK" sz="1100" dirty="0">
                <a:solidFill>
                  <a:srgbClr val="167232"/>
                </a:solidFill>
              </a:rPr>
              <a:t>Vand,</a:t>
            </a:r>
            <a:r>
              <a:rPr lang="da-DK" sz="1100" baseline="0" dirty="0">
                <a:solidFill>
                  <a:srgbClr val="167232"/>
                </a:solidFill>
              </a:rPr>
              <a:t> spildevand </a:t>
            </a:r>
          </a:p>
          <a:p>
            <a:pPr algn="ctr"/>
            <a:r>
              <a:rPr lang="da-DK" sz="1100" baseline="0" dirty="0">
                <a:solidFill>
                  <a:srgbClr val="167232"/>
                </a:solidFill>
              </a:rPr>
              <a:t>og vandløb</a:t>
            </a:r>
            <a:endParaRPr lang="da-DK" sz="1100" dirty="0">
              <a:solidFill>
                <a:srgbClr val="167232"/>
              </a:solidFill>
            </a:endParaRPr>
          </a:p>
        </p:txBody>
      </p:sp>
      <p:sp>
        <p:nvSpPr>
          <p:cNvPr id="35" name="Tekstfelt 27"/>
          <p:cNvSpPr txBox="1"/>
          <p:nvPr userDrawn="1"/>
        </p:nvSpPr>
        <p:spPr>
          <a:xfrm>
            <a:off x="3080476" y="3731990"/>
            <a:ext cx="1326318" cy="769441"/>
          </a:xfrm>
          <a:prstGeom prst="rect">
            <a:avLst/>
          </a:prstGeom>
          <a:noFill/>
        </p:spPr>
        <p:txBody>
          <a:bodyPr wrap="square" rtlCol="0">
            <a:spAutoFit/>
          </a:bodyPr>
          <a:lstStyle/>
          <a:p>
            <a:pPr algn="ctr"/>
            <a:r>
              <a:rPr lang="da-DK" sz="1100" dirty="0">
                <a:solidFill>
                  <a:srgbClr val="167232"/>
                </a:solidFill>
              </a:rPr>
              <a:t>Statsstøtte</a:t>
            </a:r>
            <a:r>
              <a:rPr lang="da-DK" sz="1100" baseline="0" dirty="0">
                <a:solidFill>
                  <a:srgbClr val="167232"/>
                </a:solidFill>
              </a:rPr>
              <a:t> og</a:t>
            </a:r>
          </a:p>
          <a:p>
            <a:pPr algn="ctr"/>
            <a:r>
              <a:rPr lang="da-DK" sz="1100" baseline="0" dirty="0">
                <a:solidFill>
                  <a:srgbClr val="167232"/>
                </a:solidFill>
              </a:rPr>
              <a:t>kommunernes </a:t>
            </a:r>
          </a:p>
          <a:p>
            <a:pPr algn="ctr"/>
            <a:r>
              <a:rPr lang="da-DK" sz="1100" baseline="0" dirty="0">
                <a:solidFill>
                  <a:srgbClr val="167232"/>
                </a:solidFill>
              </a:rPr>
              <a:t>retsforhold </a:t>
            </a:r>
          </a:p>
          <a:p>
            <a:pPr algn="ctr"/>
            <a:endParaRPr lang="da-DK" sz="1100" dirty="0">
              <a:solidFill>
                <a:srgbClr val="167232"/>
              </a:solidFill>
            </a:endParaRPr>
          </a:p>
        </p:txBody>
      </p:sp>
      <p:sp>
        <p:nvSpPr>
          <p:cNvPr id="36" name="Tekstfelt 28"/>
          <p:cNvSpPr txBox="1"/>
          <p:nvPr userDrawn="1"/>
        </p:nvSpPr>
        <p:spPr>
          <a:xfrm>
            <a:off x="7290820" y="3731990"/>
            <a:ext cx="1395980" cy="261610"/>
          </a:xfrm>
          <a:prstGeom prst="rect">
            <a:avLst/>
          </a:prstGeom>
          <a:noFill/>
        </p:spPr>
        <p:txBody>
          <a:bodyPr wrap="square" rtlCol="0">
            <a:spAutoFit/>
          </a:bodyPr>
          <a:lstStyle/>
          <a:p>
            <a:pPr algn="ctr"/>
            <a:r>
              <a:rPr lang="da-DK" sz="1100" dirty="0">
                <a:solidFill>
                  <a:srgbClr val="167232"/>
                </a:solidFill>
              </a:rPr>
              <a:t>Varme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106" y="1533969"/>
            <a:ext cx="562968" cy="562968"/>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76259" y="1533969"/>
            <a:ext cx="570671" cy="570671"/>
          </a:xfrm>
          <a:prstGeom prst="rect">
            <a:avLst/>
          </a:prstGeom>
        </p:spPr>
      </p:pic>
      <p:pic>
        <p:nvPicPr>
          <p:cNvPr id="23" name="Picture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86962" y="1538287"/>
            <a:ext cx="565470" cy="570856"/>
          </a:xfrm>
          <a:prstGeom prst="rect">
            <a:avLst/>
          </a:prstGeom>
        </p:spPr>
      </p:pic>
      <p:pic>
        <p:nvPicPr>
          <p:cNvPr id="37" name="Picture 3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905347" y="1528092"/>
            <a:ext cx="581051" cy="581051"/>
          </a:xfrm>
          <a:prstGeom prst="rect">
            <a:avLst/>
          </a:prstGeom>
        </p:spPr>
      </p:pic>
      <p:pic>
        <p:nvPicPr>
          <p:cNvPr id="38" name="Picture 3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270106" y="1546754"/>
            <a:ext cx="562238" cy="562238"/>
          </a:xfrm>
          <a:prstGeom prst="rect">
            <a:avLst/>
          </a:prstGeom>
        </p:spPr>
      </p:pic>
      <p:pic>
        <p:nvPicPr>
          <p:cNvPr id="39" name="Picture 3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675321" y="1542942"/>
            <a:ext cx="556398" cy="561697"/>
          </a:xfrm>
          <a:prstGeom prst="rect">
            <a:avLst/>
          </a:prstGeom>
        </p:spPr>
      </p:pic>
      <p:pic>
        <p:nvPicPr>
          <p:cNvPr id="40" name="Picture 3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79537" y="3054077"/>
            <a:ext cx="617955" cy="623840"/>
          </a:xfrm>
          <a:prstGeom prst="rect">
            <a:avLst/>
          </a:prstGeom>
        </p:spPr>
      </p:pic>
      <p:pic>
        <p:nvPicPr>
          <p:cNvPr id="41" name="Picture 4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086336" y="3077073"/>
            <a:ext cx="563733" cy="569102"/>
          </a:xfrm>
          <a:prstGeom prst="rect">
            <a:avLst/>
          </a:prstGeom>
        </p:spPr>
      </p:pic>
      <p:pic>
        <p:nvPicPr>
          <p:cNvPr id="42" name="Picture 4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486962" y="3108671"/>
            <a:ext cx="565470" cy="570856"/>
          </a:xfrm>
          <a:prstGeom prst="rect">
            <a:avLst/>
          </a:prstGeom>
        </p:spPr>
      </p:pic>
      <p:pic>
        <p:nvPicPr>
          <p:cNvPr id="43" name="Picture 4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903266" y="3083270"/>
            <a:ext cx="566198" cy="566198"/>
          </a:xfrm>
          <a:prstGeom prst="rect">
            <a:avLst/>
          </a:prstGeom>
        </p:spPr>
      </p:pic>
      <p:pic>
        <p:nvPicPr>
          <p:cNvPr id="44" name="Picture 4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279723" y="3071011"/>
            <a:ext cx="564438" cy="564438"/>
          </a:xfrm>
          <a:prstGeom prst="rect">
            <a:avLst/>
          </a:prstGeom>
        </p:spPr>
      </p:pic>
      <p:pic>
        <p:nvPicPr>
          <p:cNvPr id="45" name="Picture 4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92749" y="3091345"/>
            <a:ext cx="538970" cy="544103"/>
          </a:xfrm>
          <a:prstGeom prst="rect">
            <a:avLst/>
          </a:prstGeom>
        </p:spPr>
      </p:pic>
    </p:spTree>
    <p:extLst>
      <p:ext uri="{BB962C8B-B14F-4D97-AF65-F5344CB8AC3E}">
        <p14:creationId xmlns:p14="http://schemas.microsoft.com/office/powerpoint/2010/main" val="3335669310"/>
      </p:ext>
    </p:extLst>
  </p:cSld>
  <p:clrMapOvr>
    <a:masterClrMapping/>
  </p:clrMapOvr>
  <p:extLst mod="1">
    <p:ext uri="{DCECCB84-F9BA-43D5-87BE-67443E8EF086}">
      <p15:sldGuideLst xmlns:p15="http://schemas.microsoft.com/office/powerpoint/2012/main">
        <p15:guide id="1" pos="748" userDrawn="1">
          <p15:clr>
            <a:srgbClr val="FBAE40"/>
          </p15:clr>
        </p15:guide>
        <p15:guide id="2" pos="1587" userDrawn="1">
          <p15:clr>
            <a:srgbClr val="FBAE40"/>
          </p15:clr>
        </p15:guide>
        <p15:guide id="3" pos="2494" userDrawn="1">
          <p15:clr>
            <a:srgbClr val="FBAE40"/>
          </p15:clr>
        </p15:guide>
        <p15:guide id="4" pos="3379" userDrawn="1">
          <p15:clr>
            <a:srgbClr val="FBAE40"/>
          </p15:clr>
        </p15:guide>
        <p15:guide id="5" pos="4263" userDrawn="1">
          <p15:clr>
            <a:srgbClr val="FBAE40"/>
          </p15:clr>
        </p15:guide>
        <p15:guide id="6" pos="5148" userDrawn="1">
          <p15:clr>
            <a:srgbClr val="FBAE40"/>
          </p15:clr>
        </p15:guide>
        <p15:guide id="7" pos="4876" userDrawn="1">
          <p15:clr>
            <a:srgbClr val="FBAE40"/>
          </p15:clr>
        </p15:guide>
        <p15:guide id="8" pos="3991" userDrawn="1">
          <p15:clr>
            <a:srgbClr val="FBAE40"/>
          </p15:clr>
        </p15:guide>
        <p15:guide id="9" pos="3152" userDrawn="1">
          <p15:clr>
            <a:srgbClr val="FBAE40"/>
          </p15:clr>
        </p15:guide>
        <p15:guide id="10" pos="2245" userDrawn="1">
          <p15:clr>
            <a:srgbClr val="FBAE40"/>
          </p15:clr>
        </p15:guide>
        <p15:guide id="11" pos="1383" userDrawn="1">
          <p15:clr>
            <a:srgbClr val="FBAE40"/>
          </p15:clr>
        </p15:guide>
        <p15:guide id="12" pos="499" userDrawn="1">
          <p15:clr>
            <a:srgbClr val="FBAE40"/>
          </p15:clr>
        </p15:guide>
        <p15:guide id="13" orient="horz" pos="985" userDrawn="1">
          <p15:clr>
            <a:srgbClr val="FBAE40"/>
          </p15:clr>
        </p15:guide>
        <p15:guide id="14" orient="horz" pos="1302" userDrawn="1">
          <p15:clr>
            <a:srgbClr val="FBAE40"/>
          </p15:clr>
        </p15:guide>
        <p15:guide id="15" orient="horz" pos="1983" userDrawn="1">
          <p15:clr>
            <a:srgbClr val="FBAE40"/>
          </p15:clr>
        </p15:guide>
        <p15:guide id="16" orient="horz" pos="225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gside">
    <p:spTree>
      <p:nvGrpSpPr>
        <p:cNvPr id="1" name=""/>
        <p:cNvGrpSpPr/>
        <p:nvPr/>
      </p:nvGrpSpPr>
      <p:grpSpPr>
        <a:xfrm>
          <a:off x="0" y="0"/>
          <a:ext cx="0" cy="0"/>
          <a:chOff x="0" y="0"/>
          <a:chExt cx="0" cy="0"/>
        </a:xfrm>
      </p:grpSpPr>
      <p:pic>
        <p:nvPicPr>
          <p:cNvPr id="7" name="Picture 4"/>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t="9143" r="3065" b="8807"/>
          <a:stretch/>
        </p:blipFill>
        <p:spPr>
          <a:xfrm>
            <a:off x="1" y="0"/>
            <a:ext cx="9152466" cy="5164667"/>
          </a:xfrm>
          <a:prstGeom prst="rect">
            <a:avLst/>
          </a:prstGeom>
        </p:spPr>
      </p:pic>
      <p:sp>
        <p:nvSpPr>
          <p:cNvPr id="3" name="Pladsholder til dato 2"/>
          <p:cNvSpPr>
            <a:spLocks noGrp="1"/>
          </p:cNvSpPr>
          <p:nvPr>
            <p:ph type="dt" sz="half" idx="10"/>
          </p:nvPr>
        </p:nvSpPr>
        <p:spPr/>
        <p:txBody>
          <a:bodyPr/>
          <a:lstStyle/>
          <a:p>
            <a:fld id="{7D2A4E78-95F6-43C5-AE5A-0D809F516B1C}" type="datetime1">
              <a:rPr lang="da-DK" smtClean="0"/>
              <a:t>30-04-2019</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2BDC25BB-AEEB-E047-935F-4DE68CFA4DA2}" type="slidenum">
              <a:rPr lang="da-DK" smtClean="0"/>
              <a:t>‹nr.›</a:t>
            </a:fld>
            <a:endParaRPr lang="da-DK"/>
          </a:p>
        </p:txBody>
      </p:sp>
      <p:pic>
        <p:nvPicPr>
          <p:cNvPr id="6"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75250" y="1393220"/>
            <a:ext cx="4190326" cy="2357060"/>
          </a:xfrm>
          <a:prstGeom prst="rect">
            <a:avLst/>
          </a:prstGeom>
        </p:spPr>
      </p:pic>
    </p:spTree>
    <p:extLst>
      <p:ext uri="{BB962C8B-B14F-4D97-AF65-F5344CB8AC3E}">
        <p14:creationId xmlns:p14="http://schemas.microsoft.com/office/powerpoint/2010/main" val="2782716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 + indh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229600" cy="3256200"/>
          </a:xfrm>
        </p:spPr>
        <p:txBody>
          <a:bodyPr/>
          <a:lstStyle/>
          <a:p>
            <a:pPr lvl="0"/>
            <a:r>
              <a:rPr lang="da-DK" dirty="0" err="1"/>
              <a:t>Click</a:t>
            </a:r>
            <a:r>
              <a:rPr lang="da-DK" dirty="0"/>
              <a:t> to </a:t>
            </a:r>
            <a:r>
              <a:rPr lang="da-DK" dirty="0" err="1"/>
              <a:t>edit</a:t>
            </a:r>
            <a:r>
              <a:rPr lang="da-DK" dirty="0"/>
              <a:t> Master </a:t>
            </a:r>
            <a:r>
              <a:rPr lang="da-DK" dirty="0" err="1"/>
              <a:t>textstyles</a:t>
            </a:r>
            <a:endParaRPr lang="da-DK" dirty="0"/>
          </a:p>
          <a:p>
            <a:pPr lvl="1"/>
            <a:r>
              <a:rPr lang="da-DK" dirty="0" err="1"/>
              <a:t>Secondlevel</a:t>
            </a:r>
            <a:endParaRPr lang="da-DK" dirty="0"/>
          </a:p>
          <a:p>
            <a:pPr lvl="2"/>
            <a:r>
              <a:rPr lang="da-DK" dirty="0" err="1"/>
              <a:t>Thirdlevel</a:t>
            </a:r>
            <a:endParaRPr lang="da-DK" dirty="0"/>
          </a:p>
          <a:p>
            <a:pPr lvl="3"/>
            <a:r>
              <a:rPr lang="da-DK" dirty="0" err="1"/>
              <a:t>Fourthlevel</a:t>
            </a:r>
            <a:endParaRPr lang="da-DK" dirty="0"/>
          </a:p>
          <a:p>
            <a:pPr lvl="4"/>
            <a:r>
              <a:rPr lang="da-DK" dirty="0" err="1"/>
              <a:t>Fifthlevel</a:t>
            </a:r>
            <a:endParaRPr lang="da-DK" dirty="0"/>
          </a:p>
        </p:txBody>
      </p:sp>
      <p:sp>
        <p:nvSpPr>
          <p:cNvPr id="7" name="Title 6"/>
          <p:cNvSpPr>
            <a:spLocks noGrp="1"/>
          </p:cNvSpPr>
          <p:nvPr>
            <p:ph type="title"/>
          </p:nvPr>
        </p:nvSpPr>
        <p:spPr/>
        <p:txBody>
          <a:bodyPr/>
          <a:lstStyle/>
          <a:p>
            <a:r>
              <a:rPr lang="da-DK"/>
              <a:t>Click to edit Master title style</a:t>
            </a:r>
          </a:p>
        </p:txBody>
      </p:sp>
      <p:sp>
        <p:nvSpPr>
          <p:cNvPr id="4" name="Slide Number Placeholder 7"/>
          <p:cNvSpPr>
            <a:spLocks noGrp="1"/>
          </p:cNvSpPr>
          <p:nvPr>
            <p:ph type="sldNum" sz="quarter" idx="10"/>
          </p:nvPr>
        </p:nvSpPr>
        <p:spPr/>
        <p:txBody>
          <a:bodyPr/>
          <a:lstStyle>
            <a:lvl1pPr>
              <a:defRPr/>
            </a:lvl1pPr>
          </a:lstStyle>
          <a:p>
            <a:pPr defTabSz="342900" fontAlgn="base">
              <a:spcBef>
                <a:spcPct val="0"/>
              </a:spcBef>
              <a:spcAft>
                <a:spcPct val="0"/>
              </a:spcAft>
              <a:defRPr/>
            </a:pPr>
            <a:fld id="{127EEC53-C7A4-48A2-A4C3-BDB2C824A45B}" type="slidenum">
              <a:rPr lang="da-DK" altLang="da-DK" smtClean="0">
                <a:solidFill>
                  <a:prstClr val="white"/>
                </a:solidFill>
              </a:rPr>
              <a:pPr defTabSz="342900" fontAlgn="base">
                <a:spcBef>
                  <a:spcPct val="0"/>
                </a:spcBef>
                <a:spcAft>
                  <a:spcPct val="0"/>
                </a:spcAft>
                <a:defRPr/>
              </a:pPr>
              <a:t>‹nr.›</a:t>
            </a:fld>
            <a:endParaRPr lang="da-DK" altLang="da-DK">
              <a:solidFill>
                <a:prstClr val="white"/>
              </a:solidFill>
            </a:endParaRPr>
          </a:p>
        </p:txBody>
      </p:sp>
    </p:spTree>
    <p:extLst>
      <p:ext uri="{BB962C8B-B14F-4D97-AF65-F5344CB8AC3E}">
        <p14:creationId xmlns:p14="http://schemas.microsoft.com/office/powerpoint/2010/main" val="666415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slidenummer 4"/>
          <p:cNvSpPr>
            <a:spLocks noGrp="1"/>
          </p:cNvSpPr>
          <p:nvPr>
            <p:ph type="sldNum" sz="quarter" idx="10"/>
          </p:nvPr>
        </p:nvSpPr>
        <p:spPr/>
        <p:txBody>
          <a:bodyPr/>
          <a:lstStyle>
            <a:lvl1pPr>
              <a:defRPr/>
            </a:lvl1pPr>
          </a:lstStyle>
          <a:p>
            <a:pPr defTabSz="342900" fontAlgn="base">
              <a:spcBef>
                <a:spcPct val="0"/>
              </a:spcBef>
              <a:spcAft>
                <a:spcPct val="0"/>
              </a:spcAft>
              <a:defRPr/>
            </a:pPr>
            <a:fld id="{DB440EE6-D5F0-4058-BA1A-DD5266B47568}" type="slidenum">
              <a:rPr lang="da-DK" smtClean="0">
                <a:solidFill>
                  <a:prstClr val="white"/>
                </a:solidFill>
              </a:rPr>
              <a:pPr defTabSz="342900" fontAlgn="base">
                <a:spcBef>
                  <a:spcPct val="0"/>
                </a:spcBef>
                <a:spcAft>
                  <a:spcPct val="0"/>
                </a:spcAft>
                <a:defRPr/>
              </a:pPr>
              <a:t>‹nr.›</a:t>
            </a:fld>
            <a:endParaRPr lang="da-DK">
              <a:solidFill>
                <a:prstClr val="white"/>
              </a:solidFill>
            </a:endParaRPr>
          </a:p>
        </p:txBody>
      </p:sp>
    </p:spTree>
    <p:extLst>
      <p:ext uri="{BB962C8B-B14F-4D97-AF65-F5344CB8AC3E}">
        <p14:creationId xmlns:p14="http://schemas.microsoft.com/office/powerpoint/2010/main" val="1503514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slidenummer 5"/>
          <p:cNvSpPr>
            <a:spLocks noGrp="1"/>
          </p:cNvSpPr>
          <p:nvPr>
            <p:ph type="sldNum" sz="quarter" idx="10"/>
          </p:nvPr>
        </p:nvSpPr>
        <p:spPr/>
        <p:txBody>
          <a:bodyPr/>
          <a:lstStyle>
            <a:lvl1pPr>
              <a:defRPr/>
            </a:lvl1pPr>
          </a:lstStyle>
          <a:p>
            <a:pPr defTabSz="342900" fontAlgn="base">
              <a:spcBef>
                <a:spcPct val="0"/>
              </a:spcBef>
              <a:spcAft>
                <a:spcPct val="0"/>
              </a:spcAft>
              <a:defRPr/>
            </a:pPr>
            <a:fld id="{224E812A-E70A-41D2-951A-39D52D5EBCFF}" type="slidenum">
              <a:rPr lang="da-DK" smtClean="0">
                <a:solidFill>
                  <a:prstClr val="white"/>
                </a:solidFill>
              </a:rPr>
              <a:pPr defTabSz="342900" fontAlgn="base">
                <a:spcBef>
                  <a:spcPct val="0"/>
                </a:spcBef>
                <a:spcAft>
                  <a:spcPct val="0"/>
                </a:spcAft>
                <a:defRPr/>
              </a:pPr>
              <a:t>‹nr.›</a:t>
            </a:fld>
            <a:endParaRPr lang="da-DK">
              <a:solidFill>
                <a:prstClr val="white"/>
              </a:solidFill>
            </a:endParaRPr>
          </a:p>
        </p:txBody>
      </p:sp>
    </p:spTree>
    <p:extLst>
      <p:ext uri="{BB962C8B-B14F-4D97-AF65-F5344CB8AC3E}">
        <p14:creationId xmlns:p14="http://schemas.microsoft.com/office/powerpoint/2010/main" val="56319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05979"/>
            <a:ext cx="6493164" cy="525233"/>
          </a:xfrm>
        </p:spPr>
        <p:txBody>
          <a:bodyPr anchor="b">
            <a:noAutofit/>
          </a:bodyPr>
          <a:lstStyle>
            <a:lvl1pPr algn="l">
              <a:defRPr sz="2000" b="1" baseline="0">
                <a:solidFill>
                  <a:srgbClr val="167232"/>
                </a:solidFill>
              </a:defRPr>
            </a:lvl1pPr>
          </a:lstStyle>
          <a:p>
            <a:r>
              <a:rPr lang="da-DK" dirty="0"/>
              <a:t>SLIDE OVERSKRIFT</a:t>
            </a:r>
          </a:p>
        </p:txBody>
      </p:sp>
      <p:sp>
        <p:nvSpPr>
          <p:cNvPr id="3" name="Pladsholder til indhold 2"/>
          <p:cNvSpPr>
            <a:spLocks noGrp="1"/>
          </p:cNvSpPr>
          <p:nvPr>
            <p:ph idx="1"/>
          </p:nvPr>
        </p:nvSpPr>
        <p:spPr>
          <a:xfrm>
            <a:off x="457200" y="1244219"/>
            <a:ext cx="8229600" cy="3394472"/>
          </a:xfrm>
        </p:spPr>
        <p:txBody>
          <a:bodyPr>
            <a:normAutofit/>
          </a:bodyPr>
          <a:lstStyle>
            <a:lvl1pPr>
              <a:defRPr sz="1400"/>
            </a:lvl1pPr>
            <a:lvl2pPr>
              <a:defRPr sz="1400"/>
            </a:lvl2pPr>
            <a:lvl3pPr>
              <a:defRPr sz="1200"/>
            </a:lvl3pPr>
            <a:lvl4pPr>
              <a:defRPr sz="1100"/>
            </a:lvl4pPr>
            <a:lvl5pPr>
              <a:defRPr sz="11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p:txBody>
          <a:bodyPr/>
          <a:lstStyle/>
          <a:p>
            <a:fld id="{E82FC040-2FDB-4BBA-B656-D93CC9BE0979}" type="datetime1">
              <a:rPr lang="da-DK" smtClean="0"/>
              <a:t>30-04-2019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2BDC25BB-AEEB-E047-935F-4DE68CFA4DA2}" type="slidenum">
              <a:rPr lang="da-DK" smtClean="0"/>
              <a:t>‹nr.›</a:t>
            </a:fld>
            <a:endParaRPr lang="da-DK"/>
          </a:p>
        </p:txBody>
      </p:sp>
      <p:pic>
        <p:nvPicPr>
          <p:cNvPr id="7" name="Picture 8"/>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2500" r="12493" b="54203"/>
          <a:stretch/>
        </p:blipFill>
        <p:spPr>
          <a:xfrm>
            <a:off x="0" y="2006974"/>
            <a:ext cx="9144886" cy="3140760"/>
          </a:xfrm>
          <a:prstGeom prst="rect">
            <a:avLst/>
          </a:prstGeom>
        </p:spPr>
      </p:pic>
      <p:pic>
        <p:nvPicPr>
          <p:cNvPr id="8"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9717" y="121614"/>
            <a:ext cx="1447082" cy="813984"/>
          </a:xfrm>
          <a:prstGeom prst="rect">
            <a:avLst/>
          </a:prstGeom>
        </p:spPr>
      </p:pic>
      <p:sp>
        <p:nvSpPr>
          <p:cNvPr id="13" name="Pladsholder til tekst 12"/>
          <p:cNvSpPr>
            <a:spLocks noGrp="1"/>
          </p:cNvSpPr>
          <p:nvPr>
            <p:ph type="body" sz="quarter" idx="13" hasCustomPrompt="1"/>
          </p:nvPr>
        </p:nvSpPr>
        <p:spPr>
          <a:xfrm>
            <a:off x="457200" y="677093"/>
            <a:ext cx="6492875" cy="385762"/>
          </a:xfrm>
        </p:spPr>
        <p:txBody>
          <a:bodyPr anchor="t"/>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a-DK" sz="1400" b="0" dirty="0">
                <a:solidFill>
                  <a:schemeClr val="bg1">
                    <a:lumMod val="65000"/>
                  </a:schemeClr>
                </a:solidFill>
              </a:rPr>
              <a:t>Underoverskrift</a:t>
            </a:r>
          </a:p>
        </p:txBody>
      </p:sp>
    </p:spTree>
    <p:extLst>
      <p:ext uri="{BB962C8B-B14F-4D97-AF65-F5344CB8AC3E}">
        <p14:creationId xmlns:p14="http://schemas.microsoft.com/office/powerpoint/2010/main" val="164301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5" name="Pladsholder til dato 4"/>
          <p:cNvSpPr>
            <a:spLocks noGrp="1"/>
          </p:cNvSpPr>
          <p:nvPr>
            <p:ph type="dt" sz="half" idx="10"/>
          </p:nvPr>
        </p:nvSpPr>
        <p:spPr/>
        <p:txBody>
          <a:bodyPr/>
          <a:lstStyle/>
          <a:p>
            <a:fld id="{B00B9B7F-FAEC-489C-A4CA-792BF0A9C4A2}" type="datetime1">
              <a:rPr lang="da-DK" smtClean="0"/>
              <a:t>30-04-2019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2BDC25BB-AEEB-E047-935F-4DE68CFA4DA2}" type="slidenum">
              <a:rPr lang="da-DK" smtClean="0"/>
              <a:t>‹nr.›</a:t>
            </a:fld>
            <a:endParaRPr lang="da-DK"/>
          </a:p>
        </p:txBody>
      </p:sp>
      <p:sp>
        <p:nvSpPr>
          <p:cNvPr id="8" name="Titel 1"/>
          <p:cNvSpPr>
            <a:spLocks noGrp="1"/>
          </p:cNvSpPr>
          <p:nvPr>
            <p:ph type="title" hasCustomPrompt="1"/>
          </p:nvPr>
        </p:nvSpPr>
        <p:spPr>
          <a:xfrm>
            <a:off x="457200" y="205979"/>
            <a:ext cx="6493164" cy="525233"/>
          </a:xfrm>
        </p:spPr>
        <p:txBody>
          <a:bodyPr anchor="b">
            <a:noAutofit/>
          </a:bodyPr>
          <a:lstStyle>
            <a:lvl1pPr algn="l">
              <a:defRPr sz="2000" b="1" baseline="0">
                <a:solidFill>
                  <a:srgbClr val="167232"/>
                </a:solidFill>
              </a:defRPr>
            </a:lvl1pPr>
          </a:lstStyle>
          <a:p>
            <a:r>
              <a:rPr lang="da-DK" dirty="0"/>
              <a:t>SLIDE OVERSKRIFT</a:t>
            </a:r>
          </a:p>
        </p:txBody>
      </p:sp>
      <p:sp>
        <p:nvSpPr>
          <p:cNvPr id="9" name="Pladsholder til indhold 2"/>
          <p:cNvSpPr>
            <a:spLocks noGrp="1"/>
          </p:cNvSpPr>
          <p:nvPr>
            <p:ph idx="1"/>
          </p:nvPr>
        </p:nvSpPr>
        <p:spPr>
          <a:xfrm>
            <a:off x="457200" y="1244219"/>
            <a:ext cx="4007042" cy="3394472"/>
          </a:xfrm>
        </p:spPr>
        <p:txBody>
          <a:bodyPr>
            <a:normAutofit/>
          </a:bodyPr>
          <a:lstStyle>
            <a:lvl1pPr>
              <a:defRPr sz="1400"/>
            </a:lvl1pPr>
            <a:lvl2pPr>
              <a:defRPr sz="1400"/>
            </a:lvl2pPr>
            <a:lvl3pPr>
              <a:defRPr sz="1200"/>
            </a:lvl3pPr>
            <a:lvl4pPr>
              <a:defRPr sz="1100"/>
            </a:lvl4pPr>
            <a:lvl5pPr>
              <a:defRPr sz="11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pic>
        <p:nvPicPr>
          <p:cNvPr id="10" name="Picture 8"/>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2500" r="12493" b="53833"/>
          <a:stretch/>
        </p:blipFill>
        <p:spPr>
          <a:xfrm>
            <a:off x="0" y="1998507"/>
            <a:ext cx="9144886" cy="3166160"/>
          </a:xfrm>
          <a:prstGeom prst="rect">
            <a:avLst/>
          </a:prstGeom>
        </p:spPr>
      </p:pic>
      <p:pic>
        <p:nvPicPr>
          <p:cNvPr id="11"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9717" y="121614"/>
            <a:ext cx="1447082" cy="813984"/>
          </a:xfrm>
          <a:prstGeom prst="rect">
            <a:avLst/>
          </a:prstGeom>
        </p:spPr>
      </p:pic>
      <p:sp>
        <p:nvSpPr>
          <p:cNvPr id="13" name="Pladsholder til indhold 2"/>
          <p:cNvSpPr>
            <a:spLocks noGrp="1"/>
          </p:cNvSpPr>
          <p:nvPr>
            <p:ph idx="13"/>
          </p:nvPr>
        </p:nvSpPr>
        <p:spPr>
          <a:xfrm>
            <a:off x="4679758" y="1244219"/>
            <a:ext cx="4007042" cy="3394472"/>
          </a:xfrm>
        </p:spPr>
        <p:txBody>
          <a:bodyPr>
            <a:normAutofit/>
          </a:bodyPr>
          <a:lstStyle>
            <a:lvl1pPr>
              <a:defRPr sz="1400"/>
            </a:lvl1pPr>
            <a:lvl2pPr>
              <a:defRPr sz="1400"/>
            </a:lvl2pPr>
            <a:lvl3pPr>
              <a:defRPr sz="1200"/>
            </a:lvl3pPr>
            <a:lvl4pPr>
              <a:defRPr sz="1100"/>
            </a:lvl4pPr>
            <a:lvl5pPr>
              <a:defRPr sz="11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Pladsholder til tekst 12"/>
          <p:cNvSpPr>
            <a:spLocks noGrp="1"/>
          </p:cNvSpPr>
          <p:nvPr>
            <p:ph type="body" sz="quarter" idx="14" hasCustomPrompt="1"/>
          </p:nvPr>
        </p:nvSpPr>
        <p:spPr>
          <a:xfrm>
            <a:off x="457200" y="677093"/>
            <a:ext cx="6492875" cy="385762"/>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a-DK" sz="1400" b="0" dirty="0">
                <a:solidFill>
                  <a:schemeClr val="bg1">
                    <a:lumMod val="65000"/>
                  </a:schemeClr>
                </a:solidFill>
              </a:rPr>
              <a:t>Underoverskrift</a:t>
            </a:r>
          </a:p>
        </p:txBody>
      </p:sp>
    </p:spTree>
    <p:extLst>
      <p:ext uri="{BB962C8B-B14F-4D97-AF65-F5344CB8AC3E}">
        <p14:creationId xmlns:p14="http://schemas.microsoft.com/office/powerpoint/2010/main" val="74879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Pladsholder til dato 6"/>
          <p:cNvSpPr>
            <a:spLocks noGrp="1"/>
          </p:cNvSpPr>
          <p:nvPr>
            <p:ph type="dt" sz="half" idx="10"/>
          </p:nvPr>
        </p:nvSpPr>
        <p:spPr/>
        <p:txBody>
          <a:bodyPr/>
          <a:lstStyle/>
          <a:p>
            <a:fld id="{31A128FA-93D4-4595-82C8-7CBF5427151D}" type="datetime1">
              <a:rPr lang="da-DK" smtClean="0"/>
              <a:t>30-04-2019</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2BDC25BB-AEEB-E047-935F-4DE68CFA4DA2}" type="slidenum">
              <a:rPr lang="da-DK" smtClean="0"/>
              <a:t>‹nr.›</a:t>
            </a:fld>
            <a:endParaRPr lang="da-DK"/>
          </a:p>
        </p:txBody>
      </p:sp>
      <p:sp>
        <p:nvSpPr>
          <p:cNvPr id="10" name="Titel 1"/>
          <p:cNvSpPr>
            <a:spLocks noGrp="1"/>
          </p:cNvSpPr>
          <p:nvPr>
            <p:ph type="title" hasCustomPrompt="1"/>
          </p:nvPr>
        </p:nvSpPr>
        <p:spPr>
          <a:xfrm>
            <a:off x="457200" y="205979"/>
            <a:ext cx="6493164" cy="525233"/>
          </a:xfrm>
        </p:spPr>
        <p:txBody>
          <a:bodyPr anchor="b">
            <a:noAutofit/>
          </a:bodyPr>
          <a:lstStyle>
            <a:lvl1pPr algn="l">
              <a:defRPr sz="2000" b="1" baseline="0">
                <a:solidFill>
                  <a:srgbClr val="167232"/>
                </a:solidFill>
              </a:defRPr>
            </a:lvl1pPr>
          </a:lstStyle>
          <a:p>
            <a:r>
              <a:rPr lang="da-DK" dirty="0"/>
              <a:t>SLIDE OVERSKRIFT</a:t>
            </a:r>
          </a:p>
        </p:txBody>
      </p:sp>
      <p:sp>
        <p:nvSpPr>
          <p:cNvPr id="11" name="Pladsholder til indhold 2"/>
          <p:cNvSpPr>
            <a:spLocks noGrp="1"/>
          </p:cNvSpPr>
          <p:nvPr>
            <p:ph idx="1"/>
          </p:nvPr>
        </p:nvSpPr>
        <p:spPr>
          <a:xfrm>
            <a:off x="457200" y="1709932"/>
            <a:ext cx="4007042" cy="2939775"/>
          </a:xfrm>
        </p:spPr>
        <p:txBody>
          <a:bodyPr>
            <a:normAutofit/>
          </a:bodyPr>
          <a:lstStyle>
            <a:lvl1pPr>
              <a:defRPr sz="1400"/>
            </a:lvl1pPr>
            <a:lvl2pPr>
              <a:defRPr sz="1400"/>
            </a:lvl2pPr>
            <a:lvl3pPr>
              <a:defRPr sz="1200"/>
            </a:lvl3pPr>
            <a:lvl4pPr>
              <a:defRPr sz="1100"/>
            </a:lvl4pPr>
            <a:lvl5pPr>
              <a:defRPr sz="11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pic>
        <p:nvPicPr>
          <p:cNvPr id="12" name="Picture 8"/>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2500" r="12493" b="53833"/>
          <a:stretch/>
        </p:blipFill>
        <p:spPr>
          <a:xfrm>
            <a:off x="0" y="1998507"/>
            <a:ext cx="9144886" cy="3166160"/>
          </a:xfrm>
          <a:prstGeom prst="rect">
            <a:avLst/>
          </a:prstGeom>
        </p:spPr>
      </p:pic>
      <p:pic>
        <p:nvPicPr>
          <p:cNvPr id="13"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9717" y="121614"/>
            <a:ext cx="1447082" cy="813984"/>
          </a:xfrm>
          <a:prstGeom prst="rect">
            <a:avLst/>
          </a:prstGeom>
        </p:spPr>
      </p:pic>
      <p:sp>
        <p:nvSpPr>
          <p:cNvPr id="15" name="Pladsholder til indhold 2"/>
          <p:cNvSpPr>
            <a:spLocks noGrp="1"/>
          </p:cNvSpPr>
          <p:nvPr>
            <p:ph idx="13"/>
          </p:nvPr>
        </p:nvSpPr>
        <p:spPr>
          <a:xfrm>
            <a:off x="4679758" y="1709932"/>
            <a:ext cx="4007042" cy="2939775"/>
          </a:xfrm>
        </p:spPr>
        <p:txBody>
          <a:bodyPr>
            <a:normAutofit/>
          </a:bodyPr>
          <a:lstStyle>
            <a:lvl1pPr>
              <a:defRPr sz="1400"/>
            </a:lvl1pPr>
            <a:lvl2pPr>
              <a:defRPr sz="1400"/>
            </a:lvl2pPr>
            <a:lvl3pPr>
              <a:defRPr sz="1200"/>
            </a:lvl3pPr>
            <a:lvl4pPr>
              <a:defRPr sz="1100"/>
            </a:lvl4pPr>
            <a:lvl5pPr>
              <a:defRPr sz="11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6" name="Pladsholder til indhold 2"/>
          <p:cNvSpPr>
            <a:spLocks noGrp="1"/>
          </p:cNvSpPr>
          <p:nvPr>
            <p:ph idx="14" hasCustomPrompt="1"/>
          </p:nvPr>
        </p:nvSpPr>
        <p:spPr>
          <a:xfrm>
            <a:off x="457200" y="1278901"/>
            <a:ext cx="4007042" cy="431031"/>
          </a:xfrm>
        </p:spPr>
        <p:txBody>
          <a:bodyPr>
            <a:normAutofit/>
          </a:bodyPr>
          <a:lstStyle>
            <a:lvl1pPr marL="0" indent="0">
              <a:buNone/>
              <a:defRPr sz="1400" b="1"/>
            </a:lvl1pPr>
            <a:lvl2pPr>
              <a:defRPr sz="1400"/>
            </a:lvl2pPr>
            <a:lvl3pPr>
              <a:defRPr sz="1200"/>
            </a:lvl3pPr>
            <a:lvl4pPr>
              <a:defRPr sz="1100"/>
            </a:lvl4pPr>
            <a:lvl5pPr>
              <a:defRPr sz="1100"/>
            </a:lvl5pPr>
          </a:lstStyle>
          <a:p>
            <a:pPr lvl="0"/>
            <a:r>
              <a:rPr lang="da-DK" dirty="0"/>
              <a:t>TITEL</a:t>
            </a:r>
          </a:p>
        </p:txBody>
      </p:sp>
      <p:sp>
        <p:nvSpPr>
          <p:cNvPr id="17" name="Pladsholder til indhold 2"/>
          <p:cNvSpPr>
            <a:spLocks noGrp="1"/>
          </p:cNvSpPr>
          <p:nvPr>
            <p:ph idx="15" hasCustomPrompt="1"/>
          </p:nvPr>
        </p:nvSpPr>
        <p:spPr>
          <a:xfrm>
            <a:off x="4679758" y="1278901"/>
            <a:ext cx="4007042" cy="431031"/>
          </a:xfrm>
        </p:spPr>
        <p:txBody>
          <a:bodyPr>
            <a:normAutofit/>
          </a:bodyPr>
          <a:lstStyle>
            <a:lvl1pPr marL="0" indent="0">
              <a:buNone/>
              <a:defRPr sz="1400" b="1"/>
            </a:lvl1pPr>
            <a:lvl2pPr>
              <a:defRPr sz="1400"/>
            </a:lvl2pPr>
            <a:lvl3pPr>
              <a:defRPr sz="1200"/>
            </a:lvl3pPr>
            <a:lvl4pPr>
              <a:defRPr sz="1100"/>
            </a:lvl4pPr>
            <a:lvl5pPr>
              <a:defRPr sz="1100"/>
            </a:lvl5pPr>
          </a:lstStyle>
          <a:p>
            <a:pPr lvl="0"/>
            <a:r>
              <a:rPr lang="da-DK" dirty="0"/>
              <a:t>TITEL</a:t>
            </a:r>
          </a:p>
        </p:txBody>
      </p:sp>
      <p:sp>
        <p:nvSpPr>
          <p:cNvPr id="18" name="Pladsholder til tekst 12"/>
          <p:cNvSpPr>
            <a:spLocks noGrp="1"/>
          </p:cNvSpPr>
          <p:nvPr>
            <p:ph type="body" sz="quarter" idx="16" hasCustomPrompt="1"/>
          </p:nvPr>
        </p:nvSpPr>
        <p:spPr>
          <a:xfrm>
            <a:off x="457200" y="677093"/>
            <a:ext cx="6492875" cy="385762"/>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a-DK" sz="1400" b="0" dirty="0">
                <a:solidFill>
                  <a:schemeClr val="bg1">
                    <a:lumMod val="65000"/>
                  </a:schemeClr>
                </a:solidFill>
              </a:rPr>
              <a:t>Underoverskrift</a:t>
            </a:r>
          </a:p>
        </p:txBody>
      </p:sp>
    </p:spTree>
    <p:extLst>
      <p:ext uri="{BB962C8B-B14F-4D97-AF65-F5344CB8AC3E}">
        <p14:creationId xmlns:p14="http://schemas.microsoft.com/office/powerpoint/2010/main" val="290473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689628" y="390525"/>
            <a:ext cx="7755466" cy="4362450"/>
          </a:xfrm>
          <a:prstGeom prst="rect">
            <a:avLst/>
          </a:prstGeom>
        </p:spPr>
      </p:pic>
      <p:sp>
        <p:nvSpPr>
          <p:cNvPr id="4" name="Pladsholder til dato 3"/>
          <p:cNvSpPr>
            <a:spLocks noGrp="1"/>
          </p:cNvSpPr>
          <p:nvPr>
            <p:ph type="dt" sz="half" idx="10"/>
          </p:nvPr>
        </p:nvSpPr>
        <p:spPr/>
        <p:txBody>
          <a:bodyPr/>
          <a:lstStyle/>
          <a:p>
            <a:fld id="{26BFC37D-B400-4FB5-B8E8-B8E3FC3BE8B5}" type="datetime1">
              <a:rPr lang="da-DK" smtClean="0"/>
              <a:t>30-04-2019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2BDC25BB-AEEB-E047-935F-4DE68CFA4DA2}" type="slidenum">
              <a:rPr lang="da-DK" smtClean="0"/>
              <a:t>‹nr.›</a:t>
            </a:fld>
            <a:endParaRPr lang="da-DK"/>
          </a:p>
        </p:txBody>
      </p:sp>
      <p:sp>
        <p:nvSpPr>
          <p:cNvPr id="9" name="Pladsholder til tekst 8"/>
          <p:cNvSpPr>
            <a:spLocks noGrp="1"/>
          </p:cNvSpPr>
          <p:nvPr>
            <p:ph type="body" sz="quarter" idx="13" hasCustomPrompt="1"/>
          </p:nvPr>
        </p:nvSpPr>
        <p:spPr>
          <a:xfrm>
            <a:off x="3579813" y="1931939"/>
            <a:ext cx="4972050" cy="831899"/>
          </a:xfrm>
        </p:spPr>
        <p:txBody>
          <a:bodyPr anchor="b">
            <a:normAutofit/>
          </a:bodyPr>
          <a:lstStyle>
            <a:lvl1pPr marL="0" indent="0">
              <a:buNone/>
              <a:defRPr sz="2400" b="1">
                <a:solidFill>
                  <a:srgbClr val="167232"/>
                </a:solidFill>
              </a:defRPr>
            </a:lvl1pPr>
          </a:lstStyle>
          <a:p>
            <a:pPr lvl="0"/>
            <a:r>
              <a:rPr lang="da-DK" dirty="0"/>
              <a:t>EMNEOVERSKRIFT</a:t>
            </a:r>
          </a:p>
        </p:txBody>
      </p:sp>
      <p:sp>
        <p:nvSpPr>
          <p:cNvPr id="10" name="Pladsholder til tekst 8"/>
          <p:cNvSpPr>
            <a:spLocks noGrp="1"/>
          </p:cNvSpPr>
          <p:nvPr>
            <p:ph type="body" sz="quarter" idx="14" hasCustomPrompt="1"/>
          </p:nvPr>
        </p:nvSpPr>
        <p:spPr>
          <a:xfrm>
            <a:off x="3601709" y="2698144"/>
            <a:ext cx="4972050" cy="831899"/>
          </a:xfrm>
        </p:spPr>
        <p:txBody>
          <a:bodyPr anchor="t">
            <a:normAutofit/>
          </a:bodyPr>
          <a:lstStyle>
            <a:lvl1pPr marL="0" indent="0">
              <a:buNone/>
              <a:defRPr sz="1600" b="0">
                <a:solidFill>
                  <a:schemeClr val="bg1">
                    <a:lumMod val="65000"/>
                  </a:schemeClr>
                </a:solidFill>
              </a:defRPr>
            </a:lvl1pPr>
          </a:lstStyle>
          <a:p>
            <a:pPr lvl="0"/>
            <a:r>
              <a:rPr lang="da-DK" dirty="0"/>
              <a:t>Underoverskrift</a:t>
            </a:r>
          </a:p>
        </p:txBody>
      </p:sp>
    </p:spTree>
    <p:extLst>
      <p:ext uri="{BB962C8B-B14F-4D97-AF65-F5344CB8AC3E}">
        <p14:creationId xmlns:p14="http://schemas.microsoft.com/office/powerpoint/2010/main" val="2143799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372533" y="179785"/>
            <a:ext cx="8398934" cy="4724400"/>
          </a:xfrm>
          <a:prstGeom prst="rect">
            <a:avLst/>
          </a:prstGeom>
        </p:spPr>
      </p:pic>
      <p:sp>
        <p:nvSpPr>
          <p:cNvPr id="3" name="Pladsholder til dato 2"/>
          <p:cNvSpPr>
            <a:spLocks noGrp="1"/>
          </p:cNvSpPr>
          <p:nvPr>
            <p:ph type="dt" sz="half" idx="10"/>
          </p:nvPr>
        </p:nvSpPr>
        <p:spPr/>
        <p:txBody>
          <a:bodyPr/>
          <a:lstStyle/>
          <a:p>
            <a:fld id="{3BF71FAC-DBF3-4E46-972F-171442D5F6A2}" type="datetime1">
              <a:rPr lang="da-DK" smtClean="0"/>
              <a:t>30-04-2019</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2BDC25BB-AEEB-E047-935F-4DE68CFA4DA2}" type="slidenum">
              <a:rPr lang="da-DK" smtClean="0"/>
              <a:t>‹nr.›</a:t>
            </a:fld>
            <a:endParaRPr lang="da-DK"/>
          </a:p>
        </p:txBody>
      </p:sp>
    </p:spTree>
    <p:extLst>
      <p:ext uri="{BB962C8B-B14F-4D97-AF65-F5344CB8AC3E}">
        <p14:creationId xmlns:p14="http://schemas.microsoft.com/office/powerpoint/2010/main" val="3907704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skrift med billede">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98AEF779-1CE0-4E56-A001-F0FAB58098EF}" type="datetime1">
              <a:rPr lang="da-DK" smtClean="0"/>
              <a:t>30-04-2019</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2BDC25BB-AEEB-E047-935F-4DE68CFA4DA2}" type="slidenum">
              <a:rPr lang="da-DK" smtClean="0"/>
              <a:t>‹nr.›</a:t>
            </a:fld>
            <a:endParaRPr lang="da-DK"/>
          </a:p>
        </p:txBody>
      </p:sp>
      <p:sp>
        <p:nvSpPr>
          <p:cNvPr id="6" name="Titel 1"/>
          <p:cNvSpPr>
            <a:spLocks noGrp="1"/>
          </p:cNvSpPr>
          <p:nvPr>
            <p:ph type="title" hasCustomPrompt="1"/>
          </p:nvPr>
        </p:nvSpPr>
        <p:spPr>
          <a:xfrm>
            <a:off x="457200" y="205979"/>
            <a:ext cx="6493164" cy="525233"/>
          </a:xfrm>
        </p:spPr>
        <p:txBody>
          <a:bodyPr anchor="b">
            <a:noAutofit/>
          </a:bodyPr>
          <a:lstStyle>
            <a:lvl1pPr algn="l">
              <a:defRPr sz="2000" b="1" baseline="0">
                <a:solidFill>
                  <a:srgbClr val="167232"/>
                </a:solidFill>
              </a:defRPr>
            </a:lvl1pPr>
          </a:lstStyle>
          <a:p>
            <a:r>
              <a:rPr lang="da-DK" dirty="0"/>
              <a:t>SLIDE OVERSKRIFT</a:t>
            </a:r>
          </a:p>
        </p:txBody>
      </p:sp>
      <p:pic>
        <p:nvPicPr>
          <p:cNvPr id="7"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717" y="121614"/>
            <a:ext cx="1447082" cy="813984"/>
          </a:xfrm>
          <a:prstGeom prst="rect">
            <a:avLst/>
          </a:prstGeom>
        </p:spPr>
      </p:pic>
      <p:sp>
        <p:nvSpPr>
          <p:cNvPr id="10" name="Pladsholder til billede 9"/>
          <p:cNvSpPr>
            <a:spLocks noGrp="1"/>
          </p:cNvSpPr>
          <p:nvPr>
            <p:ph type="pic" sz="quarter" idx="13"/>
          </p:nvPr>
        </p:nvSpPr>
        <p:spPr>
          <a:xfrm>
            <a:off x="457200" y="1281355"/>
            <a:ext cx="8229600" cy="3350588"/>
          </a:xfrm>
        </p:spPr>
        <p:txBody>
          <a:bodyPr/>
          <a:lstStyle/>
          <a:p>
            <a:r>
              <a:rPr lang="da-DK"/>
              <a:t>Klik på ikonet for at tilføje et billede</a:t>
            </a:r>
            <a:endParaRPr lang="da-DK" dirty="0"/>
          </a:p>
        </p:txBody>
      </p:sp>
      <p:sp>
        <p:nvSpPr>
          <p:cNvPr id="11" name="Pladsholder til tekst 12"/>
          <p:cNvSpPr>
            <a:spLocks noGrp="1"/>
          </p:cNvSpPr>
          <p:nvPr>
            <p:ph type="body" sz="quarter" idx="14" hasCustomPrompt="1"/>
          </p:nvPr>
        </p:nvSpPr>
        <p:spPr>
          <a:xfrm>
            <a:off x="457200" y="677093"/>
            <a:ext cx="6492875" cy="385762"/>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a-DK" sz="1400" b="0" dirty="0">
                <a:solidFill>
                  <a:schemeClr val="bg1">
                    <a:lumMod val="65000"/>
                  </a:schemeClr>
                </a:solidFill>
              </a:rPr>
              <a:t>Underoverskrift</a:t>
            </a:r>
          </a:p>
        </p:txBody>
      </p:sp>
    </p:spTree>
    <p:extLst>
      <p:ext uri="{BB962C8B-B14F-4D97-AF65-F5344CB8AC3E}">
        <p14:creationId xmlns:p14="http://schemas.microsoft.com/office/powerpoint/2010/main" val="3056455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billeder med titel">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4B22D385-9012-4A7A-AC35-533A911776D8}" type="datetime1">
              <a:rPr lang="da-DK" smtClean="0"/>
              <a:t>30-04-2019</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2BDC25BB-AEEB-E047-935F-4DE68CFA4DA2}" type="slidenum">
              <a:rPr lang="da-DK" smtClean="0"/>
              <a:t>‹nr.›</a:t>
            </a:fld>
            <a:endParaRPr lang="da-DK"/>
          </a:p>
        </p:txBody>
      </p:sp>
      <p:sp>
        <p:nvSpPr>
          <p:cNvPr id="6" name="Titel 1"/>
          <p:cNvSpPr>
            <a:spLocks noGrp="1"/>
          </p:cNvSpPr>
          <p:nvPr>
            <p:ph type="title" hasCustomPrompt="1"/>
          </p:nvPr>
        </p:nvSpPr>
        <p:spPr>
          <a:xfrm>
            <a:off x="457200" y="205979"/>
            <a:ext cx="6493164" cy="525233"/>
          </a:xfrm>
        </p:spPr>
        <p:txBody>
          <a:bodyPr anchor="b">
            <a:noAutofit/>
          </a:bodyPr>
          <a:lstStyle>
            <a:lvl1pPr algn="l">
              <a:defRPr sz="2000" b="1" baseline="0">
                <a:solidFill>
                  <a:srgbClr val="167232"/>
                </a:solidFill>
              </a:defRPr>
            </a:lvl1pPr>
          </a:lstStyle>
          <a:p>
            <a:r>
              <a:rPr lang="da-DK" dirty="0"/>
              <a:t>SLIDE OVERSKRIFT</a:t>
            </a:r>
          </a:p>
        </p:txBody>
      </p:sp>
      <p:pic>
        <p:nvPicPr>
          <p:cNvPr id="7"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717" y="121614"/>
            <a:ext cx="1447082" cy="813984"/>
          </a:xfrm>
          <a:prstGeom prst="rect">
            <a:avLst/>
          </a:prstGeom>
        </p:spPr>
      </p:pic>
      <p:sp>
        <p:nvSpPr>
          <p:cNvPr id="9" name="Pladsholder til billede 9"/>
          <p:cNvSpPr>
            <a:spLocks noGrp="1"/>
          </p:cNvSpPr>
          <p:nvPr>
            <p:ph type="pic" sz="quarter" idx="13"/>
          </p:nvPr>
        </p:nvSpPr>
        <p:spPr>
          <a:xfrm>
            <a:off x="457200" y="1706612"/>
            <a:ext cx="4007042" cy="2933028"/>
          </a:xfrm>
        </p:spPr>
        <p:txBody>
          <a:bodyPr/>
          <a:lstStyle/>
          <a:p>
            <a:r>
              <a:rPr lang="da-DK"/>
              <a:t>Klik på ikonet for at tilføje et billede</a:t>
            </a:r>
            <a:endParaRPr lang="da-DK" dirty="0"/>
          </a:p>
        </p:txBody>
      </p:sp>
      <p:sp>
        <p:nvSpPr>
          <p:cNvPr id="10" name="Pladsholder til billede 9"/>
          <p:cNvSpPr>
            <a:spLocks noGrp="1"/>
          </p:cNvSpPr>
          <p:nvPr>
            <p:ph type="pic" sz="quarter" idx="14"/>
          </p:nvPr>
        </p:nvSpPr>
        <p:spPr>
          <a:xfrm>
            <a:off x="4679758" y="1706612"/>
            <a:ext cx="4007042" cy="2933028"/>
          </a:xfrm>
        </p:spPr>
        <p:txBody>
          <a:bodyPr/>
          <a:lstStyle/>
          <a:p>
            <a:r>
              <a:rPr lang="da-DK"/>
              <a:t>Klik på ikonet for at tilføje et billede</a:t>
            </a:r>
            <a:endParaRPr lang="da-DK" dirty="0"/>
          </a:p>
        </p:txBody>
      </p:sp>
      <p:sp>
        <p:nvSpPr>
          <p:cNvPr id="12" name="Pladsholder til indhold 2"/>
          <p:cNvSpPr>
            <a:spLocks noGrp="1"/>
          </p:cNvSpPr>
          <p:nvPr>
            <p:ph idx="15" hasCustomPrompt="1"/>
          </p:nvPr>
        </p:nvSpPr>
        <p:spPr>
          <a:xfrm>
            <a:off x="457200" y="1267884"/>
            <a:ext cx="4007042" cy="431031"/>
          </a:xfrm>
        </p:spPr>
        <p:txBody>
          <a:bodyPr>
            <a:normAutofit/>
          </a:bodyPr>
          <a:lstStyle>
            <a:lvl1pPr marL="0" indent="0">
              <a:buNone/>
              <a:defRPr sz="1400" b="1"/>
            </a:lvl1pPr>
            <a:lvl2pPr>
              <a:defRPr sz="1400"/>
            </a:lvl2pPr>
            <a:lvl3pPr>
              <a:defRPr sz="1200"/>
            </a:lvl3pPr>
            <a:lvl4pPr>
              <a:defRPr sz="1100"/>
            </a:lvl4pPr>
            <a:lvl5pPr>
              <a:defRPr sz="1100"/>
            </a:lvl5pPr>
          </a:lstStyle>
          <a:p>
            <a:pPr lvl="0"/>
            <a:r>
              <a:rPr lang="da-DK" dirty="0"/>
              <a:t>TITEL</a:t>
            </a:r>
          </a:p>
        </p:txBody>
      </p:sp>
      <p:sp>
        <p:nvSpPr>
          <p:cNvPr id="13" name="Pladsholder til indhold 2"/>
          <p:cNvSpPr>
            <a:spLocks noGrp="1"/>
          </p:cNvSpPr>
          <p:nvPr>
            <p:ph idx="16" hasCustomPrompt="1"/>
          </p:nvPr>
        </p:nvSpPr>
        <p:spPr>
          <a:xfrm>
            <a:off x="4679758" y="1267884"/>
            <a:ext cx="4007042" cy="431031"/>
          </a:xfrm>
        </p:spPr>
        <p:txBody>
          <a:bodyPr>
            <a:normAutofit/>
          </a:bodyPr>
          <a:lstStyle>
            <a:lvl1pPr marL="0" indent="0">
              <a:buNone/>
              <a:defRPr sz="1400" b="1"/>
            </a:lvl1pPr>
            <a:lvl2pPr>
              <a:defRPr sz="1400"/>
            </a:lvl2pPr>
            <a:lvl3pPr>
              <a:defRPr sz="1200"/>
            </a:lvl3pPr>
            <a:lvl4pPr>
              <a:defRPr sz="1100"/>
            </a:lvl4pPr>
            <a:lvl5pPr>
              <a:defRPr sz="1100"/>
            </a:lvl5pPr>
          </a:lstStyle>
          <a:p>
            <a:pPr lvl="0"/>
            <a:r>
              <a:rPr lang="da-DK" dirty="0"/>
              <a:t>TITEL</a:t>
            </a:r>
          </a:p>
        </p:txBody>
      </p:sp>
      <p:sp>
        <p:nvSpPr>
          <p:cNvPr id="14" name="Pladsholder til tekst 12"/>
          <p:cNvSpPr>
            <a:spLocks noGrp="1"/>
          </p:cNvSpPr>
          <p:nvPr>
            <p:ph type="body" sz="quarter" idx="17" hasCustomPrompt="1"/>
          </p:nvPr>
        </p:nvSpPr>
        <p:spPr>
          <a:xfrm>
            <a:off x="457200" y="677093"/>
            <a:ext cx="6492875" cy="385762"/>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a-DK" sz="1400" b="0" dirty="0">
                <a:solidFill>
                  <a:schemeClr val="bg1">
                    <a:lumMod val="65000"/>
                  </a:schemeClr>
                </a:solidFill>
              </a:rPr>
              <a:t>Underoverskrift</a:t>
            </a:r>
          </a:p>
        </p:txBody>
      </p:sp>
    </p:spTree>
    <p:extLst>
      <p:ext uri="{BB962C8B-B14F-4D97-AF65-F5344CB8AC3E}">
        <p14:creationId xmlns:p14="http://schemas.microsoft.com/office/powerpoint/2010/main" val="3567871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lede med tekst">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236441BD-DE59-4DF3-94DF-DCC4E3E80EBF}" type="datetime1">
              <a:rPr lang="da-DK" smtClean="0"/>
              <a:t>30-04-2019</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2BDC25BB-AEEB-E047-935F-4DE68CFA4DA2}" type="slidenum">
              <a:rPr lang="da-DK" smtClean="0"/>
              <a:t>‹nr.›</a:t>
            </a:fld>
            <a:endParaRPr lang="da-DK"/>
          </a:p>
        </p:txBody>
      </p:sp>
      <p:sp>
        <p:nvSpPr>
          <p:cNvPr id="6" name="Titel 1"/>
          <p:cNvSpPr>
            <a:spLocks noGrp="1"/>
          </p:cNvSpPr>
          <p:nvPr>
            <p:ph type="title" hasCustomPrompt="1"/>
          </p:nvPr>
        </p:nvSpPr>
        <p:spPr>
          <a:xfrm>
            <a:off x="457200" y="205979"/>
            <a:ext cx="6493164" cy="525233"/>
          </a:xfrm>
        </p:spPr>
        <p:txBody>
          <a:bodyPr anchor="b">
            <a:noAutofit/>
          </a:bodyPr>
          <a:lstStyle>
            <a:lvl1pPr algn="l">
              <a:defRPr sz="2000" b="1" baseline="0">
                <a:solidFill>
                  <a:srgbClr val="167232"/>
                </a:solidFill>
              </a:defRPr>
            </a:lvl1pPr>
          </a:lstStyle>
          <a:p>
            <a:r>
              <a:rPr lang="da-DK" dirty="0"/>
              <a:t>SLIDE OVERSKRIFT</a:t>
            </a:r>
          </a:p>
        </p:txBody>
      </p:sp>
      <p:pic>
        <p:nvPicPr>
          <p:cNvPr id="7"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717" y="121614"/>
            <a:ext cx="1447082" cy="813984"/>
          </a:xfrm>
          <a:prstGeom prst="rect">
            <a:avLst/>
          </a:prstGeom>
        </p:spPr>
      </p:pic>
      <p:sp>
        <p:nvSpPr>
          <p:cNvPr id="9" name="Pladsholder til billede 9"/>
          <p:cNvSpPr>
            <a:spLocks noGrp="1"/>
          </p:cNvSpPr>
          <p:nvPr>
            <p:ph type="pic" sz="quarter" idx="13"/>
          </p:nvPr>
        </p:nvSpPr>
        <p:spPr>
          <a:xfrm>
            <a:off x="457200" y="1255237"/>
            <a:ext cx="4007042" cy="3387724"/>
          </a:xfrm>
        </p:spPr>
        <p:txBody>
          <a:bodyPr/>
          <a:lstStyle/>
          <a:p>
            <a:r>
              <a:rPr lang="da-DK"/>
              <a:t>Klik på ikonet for at tilføje et billede</a:t>
            </a:r>
            <a:endParaRPr lang="da-DK" dirty="0"/>
          </a:p>
        </p:txBody>
      </p:sp>
      <p:sp>
        <p:nvSpPr>
          <p:cNvPr id="14" name="Pladsholder til indhold 2"/>
          <p:cNvSpPr>
            <a:spLocks noGrp="1"/>
          </p:cNvSpPr>
          <p:nvPr>
            <p:ph idx="14"/>
          </p:nvPr>
        </p:nvSpPr>
        <p:spPr>
          <a:xfrm>
            <a:off x="4679758" y="1255236"/>
            <a:ext cx="4007042" cy="3394472"/>
          </a:xfrm>
        </p:spPr>
        <p:txBody>
          <a:bodyPr>
            <a:normAutofit/>
          </a:bodyPr>
          <a:lstStyle>
            <a:lvl1pPr>
              <a:defRPr sz="1400"/>
            </a:lvl1pPr>
            <a:lvl2pPr>
              <a:defRPr sz="1400"/>
            </a:lvl2pPr>
            <a:lvl3pPr>
              <a:defRPr sz="1200"/>
            </a:lvl3pPr>
            <a:lvl4pPr>
              <a:defRPr sz="1100"/>
            </a:lvl4pPr>
            <a:lvl5pPr>
              <a:defRPr sz="11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5" name="Pladsholder til tekst 12"/>
          <p:cNvSpPr>
            <a:spLocks noGrp="1"/>
          </p:cNvSpPr>
          <p:nvPr>
            <p:ph type="body" sz="quarter" idx="15" hasCustomPrompt="1"/>
          </p:nvPr>
        </p:nvSpPr>
        <p:spPr>
          <a:xfrm>
            <a:off x="457200" y="677093"/>
            <a:ext cx="6492875" cy="385762"/>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a-DK" sz="1400" b="0" dirty="0">
                <a:solidFill>
                  <a:schemeClr val="bg1">
                    <a:lumMod val="65000"/>
                  </a:schemeClr>
                </a:solidFill>
              </a:rPr>
              <a:t>Underoverskrift</a:t>
            </a:r>
          </a:p>
        </p:txBody>
      </p:sp>
    </p:spTree>
    <p:extLst>
      <p:ext uri="{BB962C8B-B14F-4D97-AF65-F5344CB8AC3E}">
        <p14:creationId xmlns:p14="http://schemas.microsoft.com/office/powerpoint/2010/main" val="2250022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a-DK" dirty="0"/>
              <a:t>Klik for at redigere i masteren</a:t>
            </a:r>
          </a:p>
        </p:txBody>
      </p:sp>
      <p:sp>
        <p:nvSpPr>
          <p:cNvPr id="3" name="Pladsholder til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39A141F-65A3-465D-8823-BFADCE45DCCE}" type="datetime1">
              <a:rPr lang="da-DK" smtClean="0"/>
              <a:t>30-04-2019</a:t>
            </a:fld>
            <a:endParaRPr lang="da-DK"/>
          </a:p>
        </p:txBody>
      </p:sp>
      <p:sp>
        <p:nvSpPr>
          <p:cNvPr id="5" name="Pladsholder til sidefod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BDC25BB-AEEB-E047-935F-4DE68CFA4DA2}" type="slidenum">
              <a:rPr lang="da-DK" smtClean="0"/>
              <a:t>‹nr.›</a:t>
            </a:fld>
            <a:endParaRPr lang="da-DK"/>
          </a:p>
        </p:txBody>
      </p:sp>
    </p:spTree>
    <p:extLst>
      <p:ext uri="{BB962C8B-B14F-4D97-AF65-F5344CB8AC3E}">
        <p14:creationId xmlns:p14="http://schemas.microsoft.com/office/powerpoint/2010/main" val="3913169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60" r:id="rId6"/>
    <p:sldLayoutId id="2147483661" r:id="rId7"/>
    <p:sldLayoutId id="2147483662" r:id="rId8"/>
    <p:sldLayoutId id="2147483663" r:id="rId9"/>
    <p:sldLayoutId id="2147483654" r:id="rId10"/>
    <p:sldLayoutId id="2147483664" r:id="rId11"/>
    <p:sldLayoutId id="2147483666" r:id="rId12"/>
    <p:sldLayoutId id="2147483665" r:id="rId13"/>
  </p:sldLayoutIdLst>
  <p:hf sldNum="0" hdr="0" ftr="0" dt="0"/>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Clr>
          <a:srgbClr val="167232"/>
        </a:buClr>
        <a:buFont typeface="Arial"/>
        <a:buChar char="•"/>
        <a:defRPr sz="1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1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1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4767263"/>
            <a:ext cx="9144000" cy="2702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da-DK" sz="1350"/>
          </a:p>
        </p:txBody>
      </p:sp>
      <p:sp>
        <p:nvSpPr>
          <p:cNvPr id="1027" name="Title Placeholder 1"/>
          <p:cNvSpPr>
            <a:spLocks noGrp="1"/>
          </p:cNvSpPr>
          <p:nvPr>
            <p:ph type="title"/>
          </p:nvPr>
        </p:nvSpPr>
        <p:spPr bwMode="auto">
          <a:xfrm>
            <a:off x="457200" y="342900"/>
            <a:ext cx="6096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a-DK" altLang="da-DK"/>
              <a:t>Click to edit Master titlestyle</a:t>
            </a:r>
          </a:p>
        </p:txBody>
      </p:sp>
      <p:sp>
        <p:nvSpPr>
          <p:cNvPr id="1028" name="Text Placeholder 2"/>
          <p:cNvSpPr>
            <a:spLocks noGrp="1"/>
          </p:cNvSpPr>
          <p:nvPr>
            <p:ph type="body" idx="1"/>
          </p:nvPr>
        </p:nvSpPr>
        <p:spPr bwMode="auto">
          <a:xfrm>
            <a:off x="457200" y="1201341"/>
            <a:ext cx="82296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da-DK"/>
              <a:t>Click to edit Master text styles</a:t>
            </a:r>
          </a:p>
          <a:p>
            <a:pPr lvl="1"/>
            <a:r>
              <a:rPr lang="en-US" altLang="da-DK"/>
              <a:t>Second level</a:t>
            </a:r>
          </a:p>
          <a:p>
            <a:pPr lvl="2"/>
            <a:r>
              <a:rPr lang="en-US" altLang="da-DK"/>
              <a:t>Third level</a:t>
            </a:r>
          </a:p>
          <a:p>
            <a:pPr lvl="3"/>
            <a:r>
              <a:rPr lang="en-US" altLang="da-DK"/>
              <a:t>Fourth level</a:t>
            </a:r>
          </a:p>
          <a:p>
            <a:pPr lvl="4"/>
            <a:r>
              <a:rPr lang="en-US" altLang="da-DK"/>
              <a:t>Fifth level</a:t>
            </a:r>
            <a:endParaRPr lang="da-DK" altLang="da-DK"/>
          </a:p>
        </p:txBody>
      </p:sp>
      <p:sp>
        <p:nvSpPr>
          <p:cNvPr id="6" name="Slide Number Placeholder 5"/>
          <p:cNvSpPr>
            <a:spLocks noGrp="1"/>
          </p:cNvSpPr>
          <p:nvPr>
            <p:ph type="sldNum" sz="quarter" idx="4"/>
          </p:nvPr>
        </p:nvSpPr>
        <p:spPr>
          <a:xfrm>
            <a:off x="4191000" y="4767263"/>
            <a:ext cx="762000" cy="270272"/>
          </a:xfrm>
          <a:prstGeom prst="rect">
            <a:avLst/>
          </a:prstGeom>
        </p:spPr>
        <p:txBody>
          <a:bodyPr vert="horz" wrap="square" lIns="0" tIns="0" rIns="0" bIns="0" numCol="1" anchor="ctr" anchorCtr="0" compatLnSpc="1">
            <a:prstTxWarp prst="textNoShape">
              <a:avLst/>
            </a:prstTxWarp>
          </a:bodyPr>
          <a:lstStyle>
            <a:lvl1pPr algn="ctr" eaLnBrk="1" hangingPunct="1">
              <a:defRPr sz="900">
                <a:solidFill>
                  <a:schemeClr val="bg1"/>
                </a:solidFill>
                <a:latin typeface="Helvetica" panose="020B0604020202020204" pitchFamily="34" charset="0"/>
              </a:defRPr>
            </a:lvl1pPr>
          </a:lstStyle>
          <a:p>
            <a:pPr>
              <a:defRPr/>
            </a:pPr>
            <a:r>
              <a:rPr lang="da-DK" altLang="da-DK"/>
              <a:t>- </a:t>
            </a:r>
            <a:fld id="{18FB3E82-3D21-4102-91D0-4B2A28F62561}" type="slidenum">
              <a:rPr lang="da-DK" altLang="da-DK"/>
              <a:pPr>
                <a:defRPr/>
              </a:pPr>
              <a:t>‹nr.›</a:t>
            </a:fld>
            <a:r>
              <a:rPr lang="da-DK" altLang="da-DK"/>
              <a:t> -</a:t>
            </a:r>
          </a:p>
        </p:txBody>
      </p:sp>
      <p:sp>
        <p:nvSpPr>
          <p:cNvPr id="9" name="TextBox 8"/>
          <p:cNvSpPr txBox="1"/>
          <p:nvPr userDrawn="1"/>
        </p:nvSpPr>
        <p:spPr>
          <a:xfrm>
            <a:off x="4953000" y="4767263"/>
            <a:ext cx="3733800" cy="270272"/>
          </a:xfrm>
          <a:prstGeom prst="rect">
            <a:avLst/>
          </a:prstGeom>
          <a:noFill/>
        </p:spPr>
        <p:txBody>
          <a:bodyPr lIns="0" tIns="0" rIns="0" bIns="0" anchor="ctr"/>
          <a:lstStyle/>
          <a:p>
            <a:pPr algn="r" eaLnBrk="1" fontAlgn="auto" hangingPunct="1">
              <a:spcBef>
                <a:spcPts val="0"/>
              </a:spcBef>
              <a:spcAft>
                <a:spcPts val="0"/>
              </a:spcAft>
              <a:defRPr/>
            </a:pPr>
            <a:r>
              <a:rPr lang="da-DK" sz="750" spc="75" dirty="0" err="1">
                <a:solidFill>
                  <a:schemeClr val="bg1"/>
                </a:solidFill>
                <a:latin typeface="Helvetica"/>
              </a:rPr>
              <a:t>www.energiogmiljo.dk</a:t>
            </a:r>
            <a:endParaRPr lang="da-DK" sz="750" spc="75" dirty="0">
              <a:solidFill>
                <a:schemeClr val="bg1"/>
              </a:solidFill>
              <a:latin typeface="Helvetica"/>
            </a:endParaRPr>
          </a:p>
        </p:txBody>
      </p:sp>
      <p:pic>
        <p:nvPicPr>
          <p:cNvPr id="1031" name="Picture 2" descr="C:\Users\syn\Desktop\Nyt logo\Logo-højre hjørne-positiv.bmp"/>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692901" y="303610"/>
            <a:ext cx="2416175" cy="61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61240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sldNum="0" hdr="0" ftr="0" dt="0"/>
  <p:txStyles>
    <p:titleStyle>
      <a:lvl1pPr algn="l" defTabSz="342900" rtl="0" eaLnBrk="0" fontAlgn="base" hangingPunct="0">
        <a:spcBef>
          <a:spcPct val="0"/>
        </a:spcBef>
        <a:spcAft>
          <a:spcPct val="0"/>
        </a:spcAft>
        <a:defRPr sz="1800" kern="1200">
          <a:solidFill>
            <a:schemeClr val="tx2"/>
          </a:solidFill>
          <a:latin typeface="Helvetica"/>
          <a:ea typeface="+mj-ea"/>
          <a:cs typeface="+mj-cs"/>
        </a:defRPr>
      </a:lvl1pPr>
      <a:lvl2pPr algn="l" defTabSz="342900" rtl="0" eaLnBrk="0" fontAlgn="base" hangingPunct="0">
        <a:spcBef>
          <a:spcPct val="0"/>
        </a:spcBef>
        <a:spcAft>
          <a:spcPct val="0"/>
        </a:spcAft>
        <a:defRPr sz="1800">
          <a:solidFill>
            <a:schemeClr val="tx2"/>
          </a:solidFill>
          <a:latin typeface="Helvetica"/>
        </a:defRPr>
      </a:lvl2pPr>
      <a:lvl3pPr algn="l" defTabSz="342900" rtl="0" eaLnBrk="0" fontAlgn="base" hangingPunct="0">
        <a:spcBef>
          <a:spcPct val="0"/>
        </a:spcBef>
        <a:spcAft>
          <a:spcPct val="0"/>
        </a:spcAft>
        <a:defRPr sz="1800">
          <a:solidFill>
            <a:schemeClr val="tx2"/>
          </a:solidFill>
          <a:latin typeface="Helvetica"/>
        </a:defRPr>
      </a:lvl3pPr>
      <a:lvl4pPr algn="l" defTabSz="342900" rtl="0" eaLnBrk="0" fontAlgn="base" hangingPunct="0">
        <a:spcBef>
          <a:spcPct val="0"/>
        </a:spcBef>
        <a:spcAft>
          <a:spcPct val="0"/>
        </a:spcAft>
        <a:defRPr sz="1800">
          <a:solidFill>
            <a:schemeClr val="tx2"/>
          </a:solidFill>
          <a:latin typeface="Helvetica"/>
        </a:defRPr>
      </a:lvl4pPr>
      <a:lvl5pPr algn="l" defTabSz="342900" rtl="0" eaLnBrk="0" fontAlgn="base" hangingPunct="0">
        <a:spcBef>
          <a:spcPct val="0"/>
        </a:spcBef>
        <a:spcAft>
          <a:spcPct val="0"/>
        </a:spcAft>
        <a:defRPr sz="1800">
          <a:solidFill>
            <a:schemeClr val="tx2"/>
          </a:solidFill>
          <a:latin typeface="Helvetica"/>
        </a:defRPr>
      </a:lvl5pPr>
      <a:lvl6pPr marL="342900" algn="l" defTabSz="342900" rtl="0" fontAlgn="base">
        <a:spcBef>
          <a:spcPct val="0"/>
        </a:spcBef>
        <a:spcAft>
          <a:spcPct val="0"/>
        </a:spcAft>
        <a:defRPr sz="1800">
          <a:solidFill>
            <a:schemeClr val="tx2"/>
          </a:solidFill>
          <a:latin typeface="Helvetica"/>
        </a:defRPr>
      </a:lvl6pPr>
      <a:lvl7pPr marL="685800" algn="l" defTabSz="342900" rtl="0" fontAlgn="base">
        <a:spcBef>
          <a:spcPct val="0"/>
        </a:spcBef>
        <a:spcAft>
          <a:spcPct val="0"/>
        </a:spcAft>
        <a:defRPr sz="1800">
          <a:solidFill>
            <a:schemeClr val="tx2"/>
          </a:solidFill>
          <a:latin typeface="Helvetica"/>
        </a:defRPr>
      </a:lvl7pPr>
      <a:lvl8pPr marL="1028700" algn="l" defTabSz="342900" rtl="0" fontAlgn="base">
        <a:spcBef>
          <a:spcPct val="0"/>
        </a:spcBef>
        <a:spcAft>
          <a:spcPct val="0"/>
        </a:spcAft>
        <a:defRPr sz="1800">
          <a:solidFill>
            <a:schemeClr val="tx2"/>
          </a:solidFill>
          <a:latin typeface="Helvetica"/>
        </a:defRPr>
      </a:lvl8pPr>
      <a:lvl9pPr marL="1371600" algn="l" defTabSz="342900" rtl="0" fontAlgn="base">
        <a:spcBef>
          <a:spcPct val="0"/>
        </a:spcBef>
        <a:spcAft>
          <a:spcPct val="0"/>
        </a:spcAft>
        <a:defRPr sz="1800">
          <a:solidFill>
            <a:schemeClr val="tx2"/>
          </a:solidFill>
          <a:latin typeface="Helvetica"/>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Helvetica"/>
          <a:ea typeface="Helvetica"/>
          <a:cs typeface="Helvetica"/>
        </a:defRPr>
      </a:lvl1pPr>
      <a:lvl2pPr marL="557213" indent="-214313"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Helvetica"/>
          <a:ea typeface="Helvetica"/>
          <a:cs typeface="Helvetica"/>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Helvetica"/>
          <a:ea typeface="Helvetica"/>
          <a:cs typeface="Helvetica"/>
        </a:defRPr>
      </a:lvl3pPr>
      <a:lvl4pPr marL="1200150" indent="-171450" algn="l" defTabSz="342900" rtl="0" eaLnBrk="0" fontAlgn="base" hangingPunct="0">
        <a:spcBef>
          <a:spcPct val="20000"/>
        </a:spcBef>
        <a:spcAft>
          <a:spcPct val="0"/>
        </a:spcAft>
        <a:buFont typeface="Arial" panose="020B0604020202020204" pitchFamily="34" charset="0"/>
        <a:buChar char="–"/>
        <a:defRPr sz="1200" kern="1200">
          <a:solidFill>
            <a:schemeClr val="tx1"/>
          </a:solidFill>
          <a:latin typeface="Helvetica"/>
          <a:ea typeface="Helvetica"/>
          <a:cs typeface="Helvetica"/>
        </a:defRPr>
      </a:lvl4pPr>
      <a:lvl5pPr marL="1543050" indent="-171450" algn="l" defTabSz="342900" rtl="0" eaLnBrk="0" fontAlgn="base" hangingPunct="0">
        <a:spcBef>
          <a:spcPct val="20000"/>
        </a:spcBef>
        <a:spcAft>
          <a:spcPct val="0"/>
        </a:spcAft>
        <a:buFont typeface="Arial" panose="020B0604020202020204" pitchFamily="34" charset="0"/>
        <a:buChar char="»"/>
        <a:defRPr sz="1050" kern="1200">
          <a:solidFill>
            <a:schemeClr val="tx1"/>
          </a:solidFill>
          <a:latin typeface="Helvetica"/>
          <a:ea typeface="Helvetica"/>
          <a:cs typeface="Helvetic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da-DK"/>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9C138B0E-A2C9-4D84-9187-3A2E44CCBDF0}"/>
              </a:ext>
            </a:extLst>
          </p:cNvPr>
          <p:cNvSpPr>
            <a:spLocks noGrp="1"/>
          </p:cNvSpPr>
          <p:nvPr>
            <p:ph type="body" sz="quarter" idx="13"/>
          </p:nvPr>
        </p:nvSpPr>
        <p:spPr/>
        <p:txBody>
          <a:bodyPr/>
          <a:lstStyle/>
          <a:p>
            <a:r>
              <a:rPr lang="da-DK" altLang="da-DK" dirty="0">
                <a:latin typeface="Helvetica" panose="020B0604020202020204" pitchFamily="34" charset="0"/>
              </a:rPr>
              <a:t>Udbud – den juridiske ramme</a:t>
            </a:r>
            <a:endParaRPr lang="da-DK" dirty="0"/>
          </a:p>
        </p:txBody>
      </p:sp>
      <p:sp>
        <p:nvSpPr>
          <p:cNvPr id="3" name="Pladsholder til tekst 2">
            <a:extLst>
              <a:ext uri="{FF2B5EF4-FFF2-40B4-BE49-F238E27FC236}">
                <a16:creationId xmlns:a16="http://schemas.microsoft.com/office/drawing/2014/main" id="{28E32D8D-B1D0-4D5B-B2CB-7822B5CB339D}"/>
              </a:ext>
            </a:extLst>
          </p:cNvPr>
          <p:cNvSpPr>
            <a:spLocks noGrp="1"/>
          </p:cNvSpPr>
          <p:nvPr>
            <p:ph type="body" sz="quarter" idx="14"/>
          </p:nvPr>
        </p:nvSpPr>
        <p:spPr/>
        <p:txBody>
          <a:bodyPr/>
          <a:lstStyle/>
          <a:p>
            <a:endParaRPr lang="da-DK" dirty="0"/>
          </a:p>
        </p:txBody>
      </p:sp>
    </p:spTree>
    <p:extLst>
      <p:ext uri="{BB962C8B-B14F-4D97-AF65-F5344CB8AC3E}">
        <p14:creationId xmlns:p14="http://schemas.microsoft.com/office/powerpoint/2010/main" val="3121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p:cNvSpPr>
            <a:spLocks noGrp="1"/>
          </p:cNvSpPr>
          <p:nvPr>
            <p:ph type="title"/>
          </p:nvPr>
        </p:nvSpPr>
        <p:spPr/>
        <p:txBody>
          <a:bodyPr/>
          <a:lstStyle/>
          <a:p>
            <a:r>
              <a:rPr lang="da-DK" altLang="da-DK" dirty="0">
                <a:latin typeface="Helvetica" panose="020B0604020202020204" pitchFamily="34" charset="0"/>
              </a:rPr>
              <a:t>Udbudsreglernes tærskelværdi</a:t>
            </a:r>
            <a:endParaRPr lang="da-DK" altLang="da-DK" sz="1500" dirty="0">
              <a:latin typeface="Helvetica" panose="020B0604020202020204" pitchFamily="34" charset="0"/>
            </a:endParaRPr>
          </a:p>
        </p:txBody>
      </p:sp>
      <p:sp>
        <p:nvSpPr>
          <p:cNvPr id="70659" name="Pladsholder til indhold 2"/>
          <p:cNvSpPr>
            <a:spLocks noGrp="1"/>
          </p:cNvSpPr>
          <p:nvPr>
            <p:ph idx="1"/>
          </p:nvPr>
        </p:nvSpPr>
        <p:spPr/>
        <p:txBody>
          <a:bodyPr>
            <a:normAutofit lnSpcReduction="10000"/>
          </a:bodyPr>
          <a:lstStyle/>
          <a:p>
            <a:r>
              <a:rPr lang="da-DK" altLang="da-DK" dirty="0">
                <a:latin typeface="Helvetica" panose="020B0604020202020204" pitchFamily="34" charset="0"/>
                <a:cs typeface="Helvetica" panose="020B0604020202020204" pitchFamily="34" charset="0"/>
              </a:rPr>
              <a:t>Blandende kontrakter med både bygge og anlæg samt varekøb og tjenesteydelse</a:t>
            </a:r>
          </a:p>
          <a:p>
            <a:pPr lvl="1"/>
            <a:r>
              <a:rPr lang="da-DK" altLang="da-DK" dirty="0">
                <a:latin typeface="Helvetica" panose="020B0604020202020204" pitchFamily="34" charset="0"/>
                <a:cs typeface="Helvetica" panose="020B0604020202020204" pitchFamily="34" charset="0"/>
              </a:rPr>
              <a:t>En ordregiver skal tildele kontrakter, der vedrører en kombination af bygge- og anlægsarbejder, varer eller tjenesteydelser, efter de regler, der gælder for den type ydelse, der udgør kontraktens </a:t>
            </a:r>
            <a:r>
              <a:rPr lang="da-DK" altLang="da-DK" b="1" dirty="0">
                <a:latin typeface="Helvetica" panose="020B0604020202020204" pitchFamily="34" charset="0"/>
                <a:cs typeface="Helvetica" panose="020B0604020202020204" pitchFamily="34" charset="0"/>
              </a:rPr>
              <a:t>hovedformål</a:t>
            </a:r>
            <a:r>
              <a:rPr lang="da-DK" altLang="da-DK" dirty="0">
                <a:latin typeface="Helvetica" panose="020B0604020202020204" pitchFamily="34" charset="0"/>
                <a:cs typeface="Helvetica" panose="020B0604020202020204" pitchFamily="34" charset="0"/>
              </a:rPr>
              <a:t>.</a:t>
            </a:r>
            <a:r>
              <a:rPr lang="da-DK" altLang="da-DK" b="1" dirty="0">
                <a:latin typeface="Helvetica" panose="020B0604020202020204" pitchFamily="34" charset="0"/>
                <a:cs typeface="Helvetica" panose="020B0604020202020204" pitchFamily="34" charset="0"/>
              </a:rPr>
              <a:t> </a:t>
            </a:r>
          </a:p>
          <a:p>
            <a:pPr lvl="1"/>
            <a:r>
              <a:rPr lang="da-DK" altLang="da-DK" dirty="0">
                <a:latin typeface="Helvetica" panose="020B0604020202020204" pitchFamily="34" charset="0"/>
                <a:cs typeface="Helvetica" panose="020B0604020202020204" pitchFamily="34" charset="0"/>
              </a:rPr>
              <a:t>En god tommelfingerregel er at se på værdien af de enkelte dele i indkøbet.</a:t>
            </a:r>
          </a:p>
          <a:p>
            <a:pPr lvl="1"/>
            <a:r>
              <a:rPr lang="da-DK" altLang="da-DK" dirty="0">
                <a:latin typeface="Helvetica" panose="020B0604020202020204" pitchFamily="34" charset="0"/>
                <a:cs typeface="Helvetica" panose="020B0604020202020204" pitchFamily="34" charset="0"/>
              </a:rPr>
              <a:t>Værdien alene kan dog give et misvisende resultat.</a:t>
            </a:r>
          </a:p>
          <a:p>
            <a:pPr lvl="1"/>
            <a:r>
              <a:rPr lang="da-DK" altLang="da-DK" dirty="0">
                <a:latin typeface="Helvetica" panose="020B0604020202020204" pitchFamily="34" charset="0"/>
                <a:cs typeface="Helvetica" panose="020B0604020202020204" pitchFamily="34" charset="0"/>
              </a:rPr>
              <a:t>Kendelse af 20. februar 2015, Michael Wulff A/S og Philips Danmark A/S mod Rebild Kommune:</a:t>
            </a:r>
          </a:p>
          <a:p>
            <a:pPr lvl="2"/>
            <a:r>
              <a:rPr lang="da-DK" altLang="da-DK" dirty="0">
                <a:latin typeface="Helvetica" panose="020B0604020202020204" pitchFamily="34" charset="0"/>
                <a:cs typeface="Helvetica" panose="020B0604020202020204" pitchFamily="34" charset="0"/>
              </a:rPr>
              <a:t>Opgave vedrørende vejbelysning – klassificeret som bygge- og anlæg. Annonceret efter reglerne i tilbudsloven.</a:t>
            </a:r>
          </a:p>
          <a:p>
            <a:pPr lvl="2"/>
            <a:r>
              <a:rPr lang="da-DK" altLang="da-DK" dirty="0">
                <a:latin typeface="Helvetica" panose="020B0604020202020204" pitchFamily="34" charset="0"/>
                <a:cs typeface="Helvetica" panose="020B0604020202020204" pitchFamily="34" charset="0"/>
              </a:rPr>
              <a:t>Kontraktsum på 22 mio. kr.</a:t>
            </a:r>
          </a:p>
          <a:p>
            <a:pPr lvl="2"/>
            <a:r>
              <a:rPr lang="da-DK" altLang="da-DK" dirty="0">
                <a:latin typeface="Helvetica" panose="020B0604020202020204" pitchFamily="34" charset="0"/>
                <a:cs typeface="Helvetica" panose="020B0604020202020204" pitchFamily="34" charset="0"/>
              </a:rPr>
              <a:t>Indkøb af varer udgjorde 16 mio. kr.</a:t>
            </a:r>
          </a:p>
          <a:p>
            <a:pPr lvl="2"/>
            <a:r>
              <a:rPr lang="da-DK" altLang="da-DK" dirty="0">
                <a:latin typeface="Helvetica" panose="020B0604020202020204" pitchFamily="34" charset="0"/>
                <a:cs typeface="Helvetica" panose="020B0604020202020204" pitchFamily="34" charset="0"/>
              </a:rPr>
              <a:t>CPV-kode for vejbelysning klassificeret arbejdet som bygge- og anlæg. </a:t>
            </a:r>
          </a:p>
          <a:p>
            <a:pPr lvl="2"/>
            <a:r>
              <a:rPr lang="da-DK" altLang="da-DK" dirty="0">
                <a:latin typeface="Helvetica" panose="020B0604020202020204" pitchFamily="34" charset="0"/>
                <a:cs typeface="Helvetica" panose="020B0604020202020204" pitchFamily="34" charset="0"/>
              </a:rPr>
              <a:t>Klagenævnet for Udbud: dermed bygge- og anlægsopgave, og værdien af de enkelte dele af kontrakten dermed uden betydning.</a:t>
            </a:r>
          </a:p>
          <a:p>
            <a:pPr lvl="1"/>
            <a:endParaRPr lang="da-DK" altLang="da-DK" b="1" dirty="0">
              <a:latin typeface="Helvetica" panose="020B0604020202020204" pitchFamily="34" charset="0"/>
              <a:cs typeface="Helvetica" panose="020B0604020202020204" pitchFamily="34" charset="0"/>
            </a:endParaRPr>
          </a:p>
          <a:p>
            <a:pPr>
              <a:buFont typeface="Arial" panose="020B0604020202020204" pitchFamily="34" charset="0"/>
              <a:buNone/>
            </a:pPr>
            <a:endParaRPr lang="da-DK" altLang="da-DK" dirty="0">
              <a:latin typeface="Helvetica" panose="020B0604020202020204" pitchFamily="34" charset="0"/>
              <a:cs typeface="Helvetica" panose="020B0604020202020204" pitchFamily="34" charset="0"/>
            </a:endParaRPr>
          </a:p>
          <a:p>
            <a:pPr>
              <a:buFont typeface="Arial" panose="020B0604020202020204" pitchFamily="34" charset="0"/>
              <a:buNone/>
            </a:pPr>
            <a:endParaRPr lang="da-DK" altLang="da-DK" dirty="0">
              <a:latin typeface="Helvetica" panose="020B0604020202020204" pitchFamily="34" charset="0"/>
              <a:cs typeface="Helvetica" panose="020B0604020202020204" pitchFamily="34" charset="0"/>
            </a:endParaRPr>
          </a:p>
        </p:txBody>
      </p:sp>
      <p:sp>
        <p:nvSpPr>
          <p:cNvPr id="2" name="Pladsholder til tekst 1">
            <a:extLst>
              <a:ext uri="{FF2B5EF4-FFF2-40B4-BE49-F238E27FC236}">
                <a16:creationId xmlns:a16="http://schemas.microsoft.com/office/drawing/2014/main" id="{270DC0F7-CA39-4BB3-988C-E9EB69410F7A}"/>
              </a:ext>
            </a:extLst>
          </p:cNvPr>
          <p:cNvSpPr>
            <a:spLocks noGrp="1"/>
          </p:cNvSpPr>
          <p:nvPr>
            <p:ph type="body" sz="quarter" idx="13"/>
          </p:nvPr>
        </p:nvSpPr>
        <p:spPr/>
        <p:txBody>
          <a:bodyPr/>
          <a:lstStyle/>
          <a:p>
            <a:r>
              <a:rPr lang="da-DK" altLang="da-DK" dirty="0">
                <a:solidFill>
                  <a:schemeClr val="bg1">
                    <a:lumMod val="50000"/>
                  </a:schemeClr>
                </a:solidFill>
                <a:latin typeface="Helvetica" panose="020B0604020202020204" pitchFamily="34" charset="0"/>
              </a:rPr>
              <a:t>Hvordan beregnes kontraktværdien for blandede kontrakter?</a:t>
            </a:r>
            <a:endParaRPr lang="da-DK" dirty="0">
              <a:solidFill>
                <a:schemeClr val="bg1">
                  <a:lumMod val="50000"/>
                </a:schemeClr>
              </a:solidFill>
            </a:endParaRPr>
          </a:p>
        </p:txBody>
      </p:sp>
    </p:spTree>
    <p:extLst>
      <p:ext uri="{BB962C8B-B14F-4D97-AF65-F5344CB8AC3E}">
        <p14:creationId xmlns:p14="http://schemas.microsoft.com/office/powerpoint/2010/main" val="678721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76A4181-AA04-423F-9514-050B245D9DAB}"/>
              </a:ext>
            </a:extLst>
          </p:cNvPr>
          <p:cNvSpPr>
            <a:spLocks noGrp="1"/>
          </p:cNvSpPr>
          <p:nvPr>
            <p:ph type="body" sz="quarter" idx="13"/>
          </p:nvPr>
        </p:nvSpPr>
        <p:spPr/>
        <p:txBody>
          <a:bodyPr/>
          <a:lstStyle/>
          <a:p>
            <a:r>
              <a:rPr lang="da-DK" altLang="da-DK" dirty="0">
                <a:latin typeface="Helvetica" panose="020B0604020202020204" pitchFamily="34" charset="0"/>
              </a:rPr>
              <a:t>Indkøb, der ikke skal udbydes?</a:t>
            </a:r>
            <a:endParaRPr lang="da-DK" dirty="0"/>
          </a:p>
        </p:txBody>
      </p:sp>
      <p:sp>
        <p:nvSpPr>
          <p:cNvPr id="3" name="Pladsholder til tekst 2">
            <a:extLst>
              <a:ext uri="{FF2B5EF4-FFF2-40B4-BE49-F238E27FC236}">
                <a16:creationId xmlns:a16="http://schemas.microsoft.com/office/drawing/2014/main" id="{C7C12973-ABF0-440F-A489-E85D22B574FF}"/>
              </a:ext>
            </a:extLst>
          </p:cNvPr>
          <p:cNvSpPr>
            <a:spLocks noGrp="1"/>
          </p:cNvSpPr>
          <p:nvPr>
            <p:ph type="body" sz="quarter" idx="14"/>
          </p:nvPr>
        </p:nvSpPr>
        <p:spPr/>
        <p:txBody>
          <a:bodyPr/>
          <a:lstStyle/>
          <a:p>
            <a:endParaRPr lang="da-DK"/>
          </a:p>
        </p:txBody>
      </p:sp>
    </p:spTree>
    <p:extLst>
      <p:ext uri="{BB962C8B-B14F-4D97-AF65-F5344CB8AC3E}">
        <p14:creationId xmlns:p14="http://schemas.microsoft.com/office/powerpoint/2010/main" val="805911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el 2"/>
          <p:cNvSpPr>
            <a:spLocks noGrp="1"/>
          </p:cNvSpPr>
          <p:nvPr>
            <p:ph type="title"/>
          </p:nvPr>
        </p:nvSpPr>
        <p:spPr/>
        <p:txBody>
          <a:bodyPr/>
          <a:lstStyle/>
          <a:p>
            <a:r>
              <a:rPr lang="da-DK" altLang="da-DK" dirty="0">
                <a:latin typeface="Helvetica" panose="020B0604020202020204" pitchFamily="34" charset="0"/>
              </a:rPr>
              <a:t>Indkøb der ikke skal udbydes</a:t>
            </a:r>
          </a:p>
        </p:txBody>
      </p:sp>
      <p:sp>
        <p:nvSpPr>
          <p:cNvPr id="76802" name="Pladsholder til indhold 1"/>
          <p:cNvSpPr>
            <a:spLocks noGrp="1"/>
          </p:cNvSpPr>
          <p:nvPr>
            <p:ph idx="1"/>
          </p:nvPr>
        </p:nvSpPr>
        <p:spPr/>
        <p:txBody>
          <a:bodyPr/>
          <a:lstStyle/>
          <a:p>
            <a:r>
              <a:rPr lang="da-DK" altLang="da-DK" dirty="0">
                <a:latin typeface="Helvetica" panose="020B0604020202020204" pitchFamily="34" charset="0"/>
                <a:cs typeface="Helvetica" panose="020B0604020202020204" pitchFamily="34" charset="0"/>
              </a:rPr>
              <a:t>Indkøb af varer- og tjenesteydelser under tærskelværdi i udbudslov og forsyningsvirksomhed skal ikke udbydes, men der kan være annonceringspligt efter udbudslovens §§ 191-193, hvis indkøbet har grænseoverskridende karakter.</a:t>
            </a:r>
          </a:p>
          <a:p>
            <a:pPr lvl="2"/>
            <a:r>
              <a:rPr lang="da-DK" altLang="da-DK" sz="1400" dirty="0">
                <a:latin typeface="Helvetica" panose="020B0604020202020204" pitchFamily="34" charset="0"/>
                <a:cs typeface="Helvetica" panose="020B0604020202020204" pitchFamily="34" charset="0"/>
              </a:rPr>
              <a:t>Annonceringspligt med tildelingskriterier på udbud.dk.</a:t>
            </a:r>
          </a:p>
          <a:p>
            <a:pPr lvl="2"/>
            <a:r>
              <a:rPr lang="da-DK" altLang="da-DK" sz="1400" dirty="0">
                <a:latin typeface="Helvetica" panose="020B0604020202020204" pitchFamily="34" charset="0"/>
                <a:cs typeface="Helvetica" panose="020B0604020202020204" pitchFamily="34" charset="0"/>
              </a:rPr>
              <a:t>Stadig underlagt princip om ligebehandling, gennemsigtighed og proportionalitet. </a:t>
            </a:r>
          </a:p>
          <a:p>
            <a:pPr lvl="2"/>
            <a:r>
              <a:rPr lang="da-DK" altLang="da-DK" sz="1400" dirty="0">
                <a:latin typeface="Helvetica" panose="020B0604020202020204" pitchFamily="34" charset="0"/>
                <a:cs typeface="Helvetica" panose="020B0604020202020204" pitchFamily="34" charset="0"/>
              </a:rPr>
              <a:t>Krav, om der købes ind på markedsmæssige vilkår, skal altid kunne dokumenteres.</a:t>
            </a:r>
          </a:p>
          <a:p>
            <a:pPr lvl="1"/>
            <a:endParaRPr lang="da-DK" altLang="da-DK" dirty="0">
              <a:latin typeface="Helvetica" panose="020B0604020202020204" pitchFamily="34" charset="0"/>
              <a:cs typeface="Helvetica" panose="020B0604020202020204" pitchFamily="34" charset="0"/>
            </a:endParaRPr>
          </a:p>
          <a:p>
            <a:r>
              <a:rPr lang="da-DK" altLang="da-DK" dirty="0">
                <a:latin typeface="Helvetica" panose="020B0604020202020204" pitchFamily="34" charset="0"/>
                <a:cs typeface="Helvetica" panose="020B0604020202020204" pitchFamily="34" charset="0"/>
              </a:rPr>
              <a:t>Indkøb af bygge- og anlægsarbejder under tærskelværdien i udbudslov og forsyningsvirksomhedsdirektiv skal ikke udbydes, men kan kræve, at der skal gennemføres licitation i overensstemmelse med tilbudsloven.</a:t>
            </a:r>
          </a:p>
        </p:txBody>
      </p:sp>
      <p:sp>
        <p:nvSpPr>
          <p:cNvPr id="2" name="Pladsholder til tekst 1">
            <a:extLst>
              <a:ext uri="{FF2B5EF4-FFF2-40B4-BE49-F238E27FC236}">
                <a16:creationId xmlns:a16="http://schemas.microsoft.com/office/drawing/2014/main" id="{11A30AA7-908C-4944-83B5-E853437CC369}"/>
              </a:ext>
            </a:extLst>
          </p:cNvPr>
          <p:cNvSpPr>
            <a:spLocks noGrp="1"/>
          </p:cNvSpPr>
          <p:nvPr>
            <p:ph type="body" sz="quarter" idx="13"/>
          </p:nvPr>
        </p:nvSpPr>
        <p:spPr/>
        <p:txBody>
          <a:bodyPr/>
          <a:lstStyle/>
          <a:p>
            <a:r>
              <a:rPr lang="da-DK" altLang="da-DK" dirty="0">
                <a:solidFill>
                  <a:schemeClr val="bg1">
                    <a:lumMod val="50000"/>
                  </a:schemeClr>
                </a:solidFill>
                <a:latin typeface="Helvetica" panose="020B0604020202020204" pitchFamily="34" charset="0"/>
              </a:rPr>
              <a:t>Indkøb under tærskelværdien</a:t>
            </a:r>
            <a:endParaRPr lang="da-DK" dirty="0">
              <a:solidFill>
                <a:schemeClr val="bg1">
                  <a:lumMod val="50000"/>
                </a:schemeClr>
              </a:solidFill>
            </a:endParaRPr>
          </a:p>
        </p:txBody>
      </p:sp>
    </p:spTree>
    <p:extLst>
      <p:ext uri="{BB962C8B-B14F-4D97-AF65-F5344CB8AC3E}">
        <p14:creationId xmlns:p14="http://schemas.microsoft.com/office/powerpoint/2010/main" val="320945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ltLang="da-DK" dirty="0">
                <a:latin typeface="Helvetica" panose="020B0604020202020204" pitchFamily="34" charset="0"/>
              </a:rPr>
              <a:t>Indkøb der ikke skal udbydes</a:t>
            </a:r>
            <a:endParaRPr lang="da-DK" dirty="0"/>
          </a:p>
        </p:txBody>
      </p:sp>
      <p:sp>
        <p:nvSpPr>
          <p:cNvPr id="3" name="Pladsholder til indhold 2"/>
          <p:cNvSpPr>
            <a:spLocks noGrp="1"/>
          </p:cNvSpPr>
          <p:nvPr>
            <p:ph idx="1"/>
          </p:nvPr>
        </p:nvSpPr>
        <p:spPr/>
        <p:txBody>
          <a:bodyPr/>
          <a:lstStyle/>
          <a:p>
            <a:r>
              <a:rPr lang="da-DK" dirty="0"/>
              <a:t>Hvis et indkøb udbydes efter udbudsloven, forsyningsvirksomhedsdirektivet eller tilbudsloven kan delydelser i forbindelse med udbuddet købes ind uden udbud inden for følgende grænseværdier: </a:t>
            </a:r>
          </a:p>
          <a:p>
            <a:pPr lvl="1"/>
            <a:r>
              <a:rPr lang="da-DK" dirty="0"/>
              <a:t>Bygge og anlæg: 7.445.100 kr.</a:t>
            </a:r>
          </a:p>
          <a:p>
            <a:pPr lvl="1"/>
            <a:r>
              <a:rPr lang="da-DK" dirty="0"/>
              <a:t>Varer- og tjenesteydelser: 595.608 kr.	</a:t>
            </a:r>
          </a:p>
          <a:p>
            <a:pPr lvl="1"/>
            <a:r>
              <a:rPr lang="da-DK" dirty="0"/>
              <a:t>Tilbudsloven giver mulighed for at indhente underhåndsbud på delydelse på op til 500.000 kr. i forbindelse med licitation.</a:t>
            </a:r>
          </a:p>
          <a:p>
            <a:pPr lvl="1"/>
            <a:endParaRPr lang="da-DK" dirty="0"/>
          </a:p>
          <a:p>
            <a:r>
              <a:rPr lang="da-DK" dirty="0"/>
              <a:t>Delydelsesreglen kan f.eks. anvendes i forbindelse med udbud, hvor der ønskes et bestemt element, som er af samme varemærke som tidligere indkøbte elementer.</a:t>
            </a:r>
          </a:p>
        </p:txBody>
      </p:sp>
      <p:sp>
        <p:nvSpPr>
          <p:cNvPr id="4" name="Pladsholder til tekst 3"/>
          <p:cNvSpPr>
            <a:spLocks noGrp="1"/>
          </p:cNvSpPr>
          <p:nvPr>
            <p:ph type="body" sz="quarter" idx="13"/>
          </p:nvPr>
        </p:nvSpPr>
        <p:spPr/>
        <p:txBody>
          <a:bodyPr/>
          <a:lstStyle/>
          <a:p>
            <a:r>
              <a:rPr lang="da-DK" dirty="0">
                <a:solidFill>
                  <a:schemeClr val="bg1">
                    <a:lumMod val="50000"/>
                  </a:schemeClr>
                </a:solidFill>
              </a:rPr>
              <a:t>Delydelsesreglen </a:t>
            </a:r>
          </a:p>
        </p:txBody>
      </p:sp>
    </p:spTree>
    <p:extLst>
      <p:ext uri="{BB962C8B-B14F-4D97-AF65-F5344CB8AC3E}">
        <p14:creationId xmlns:p14="http://schemas.microsoft.com/office/powerpoint/2010/main" val="2873095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Indkøb, der ikke skal udbydes</a:t>
            </a:r>
          </a:p>
        </p:txBody>
      </p:sp>
      <p:sp>
        <p:nvSpPr>
          <p:cNvPr id="3" name="Pladsholder til indhold 2"/>
          <p:cNvSpPr>
            <a:spLocks noGrp="1"/>
          </p:cNvSpPr>
          <p:nvPr>
            <p:ph idx="1"/>
          </p:nvPr>
        </p:nvSpPr>
        <p:spPr/>
        <p:txBody>
          <a:bodyPr>
            <a:normAutofit fontScale="92500"/>
          </a:bodyPr>
          <a:lstStyle/>
          <a:p>
            <a:r>
              <a:rPr lang="da-DK" dirty="0"/>
              <a:t>Kontrakter om levering af energi eller brændsel til energiproduktion er undtaget for udbudspligt efter forsyningsvirksomhedsdirektivet. </a:t>
            </a:r>
          </a:p>
          <a:p>
            <a:pPr lvl="1"/>
            <a:r>
              <a:rPr lang="da-DK" dirty="0"/>
              <a:t>Affaldskraftvarmeværkets køb af affald er ikke udbudspligtig, men </a:t>
            </a:r>
          </a:p>
          <a:p>
            <a:pPr lvl="1"/>
            <a:r>
              <a:rPr lang="da-DK" dirty="0"/>
              <a:t>Kommuner og fælleskommunale selskabers bortskaffelse/salg af affald kan være udbudspligtig efter udbudsloven.</a:t>
            </a:r>
          </a:p>
          <a:p>
            <a:pPr lvl="1"/>
            <a:endParaRPr lang="da-DK" dirty="0"/>
          </a:p>
          <a:p>
            <a:r>
              <a:rPr lang="da-DK" dirty="0"/>
              <a:t>Finansielle tjenesteydelser, lån m.v. er ikke udbudspligtige. Sker finansiering som led i levering af anden ydelse, f.eks. i forbindelse med OPP-projekt, er det samlede projekt inklusiv finansiering udbudspligtigt.</a:t>
            </a:r>
          </a:p>
          <a:p>
            <a:pPr lvl="1"/>
            <a:endParaRPr lang="da-DK" dirty="0"/>
          </a:p>
          <a:p>
            <a:r>
              <a:rPr lang="da-DK" altLang="da-DK" dirty="0">
                <a:latin typeface="Helvetica" panose="020B0604020202020204" pitchFamily="34" charset="0"/>
                <a:cs typeface="Helvetica" panose="020B0604020202020204" pitchFamily="34" charset="0"/>
              </a:rPr>
              <a:t>Erhvervelse eller leje af jord, eksisterende bygninger eller anden fast ejendom eller rettigheder hertil. </a:t>
            </a:r>
          </a:p>
          <a:p>
            <a:endParaRPr lang="da-DK" altLang="da-DK" dirty="0">
              <a:latin typeface="Helvetica" panose="020B0604020202020204" pitchFamily="34" charset="0"/>
              <a:cs typeface="Helvetica" panose="020B0604020202020204" pitchFamily="34" charset="0"/>
            </a:endParaRPr>
          </a:p>
          <a:p>
            <a:r>
              <a:rPr lang="da-DK" altLang="da-DK" dirty="0">
                <a:latin typeface="Helvetica" panose="020B0604020202020204" pitchFamily="34" charset="0"/>
                <a:cs typeface="Helvetica" panose="020B0604020202020204" pitchFamily="34" charset="0"/>
              </a:rPr>
              <a:t>Juridiske tjenesteydelser.</a:t>
            </a:r>
          </a:p>
          <a:p>
            <a:endParaRPr lang="da-DK" altLang="da-DK" dirty="0">
              <a:latin typeface="Helvetica" panose="020B0604020202020204" pitchFamily="34" charset="0"/>
              <a:cs typeface="Helvetica" panose="020B0604020202020204" pitchFamily="34" charset="0"/>
            </a:endParaRPr>
          </a:p>
          <a:p>
            <a:r>
              <a:rPr lang="da-DK" altLang="da-DK" dirty="0">
                <a:latin typeface="Helvetica" panose="020B0604020202020204" pitchFamily="34" charset="0"/>
                <a:cs typeface="Helvetica" panose="020B0604020202020204" pitchFamily="34" charset="0"/>
              </a:rPr>
              <a:t>Ansættelseskontrakter. </a:t>
            </a:r>
          </a:p>
          <a:p>
            <a:pPr lvl="1"/>
            <a:endParaRPr lang="da-DK" dirty="0"/>
          </a:p>
        </p:txBody>
      </p:sp>
      <p:sp>
        <p:nvSpPr>
          <p:cNvPr id="4" name="Pladsholder til tekst 3"/>
          <p:cNvSpPr>
            <a:spLocks noGrp="1"/>
          </p:cNvSpPr>
          <p:nvPr>
            <p:ph type="body" sz="quarter" idx="13"/>
          </p:nvPr>
        </p:nvSpPr>
        <p:spPr/>
        <p:txBody>
          <a:bodyPr/>
          <a:lstStyle/>
          <a:p>
            <a:r>
              <a:rPr lang="da-DK" dirty="0">
                <a:solidFill>
                  <a:schemeClr val="bg1">
                    <a:lumMod val="50000"/>
                  </a:schemeClr>
                </a:solidFill>
              </a:rPr>
              <a:t>Bestemte indkøb, der ved lov er fritaget</a:t>
            </a:r>
          </a:p>
        </p:txBody>
      </p:sp>
    </p:spTree>
    <p:extLst>
      <p:ext uri="{BB962C8B-B14F-4D97-AF65-F5344CB8AC3E}">
        <p14:creationId xmlns:p14="http://schemas.microsoft.com/office/powerpoint/2010/main" val="102271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Indkøb, der ikke skal udbydes</a:t>
            </a:r>
          </a:p>
        </p:txBody>
      </p:sp>
      <p:sp>
        <p:nvSpPr>
          <p:cNvPr id="3" name="Pladsholder til indhold 2"/>
          <p:cNvSpPr>
            <a:spLocks noGrp="1"/>
          </p:cNvSpPr>
          <p:nvPr>
            <p:ph idx="1"/>
          </p:nvPr>
        </p:nvSpPr>
        <p:spPr/>
        <p:txBody>
          <a:bodyPr/>
          <a:lstStyle/>
          <a:p>
            <a:r>
              <a:rPr lang="da-DK" dirty="0"/>
              <a:t>Selvudførte ydelser er ikke udbudspligtige. </a:t>
            </a:r>
          </a:p>
          <a:p>
            <a:pPr lvl="1"/>
            <a:r>
              <a:rPr lang="da-DK" dirty="0"/>
              <a:t>F.eks. er der ikke udbudspligt, hvis eget </a:t>
            </a:r>
            <a:r>
              <a:rPr lang="da-DK" dirty="0" err="1"/>
              <a:t>driftspersonal</a:t>
            </a:r>
            <a:r>
              <a:rPr lang="da-DK" dirty="0"/>
              <a:t> ansættes til at varetage affaldsindsamlingen.</a:t>
            </a:r>
          </a:p>
          <a:p>
            <a:endParaRPr lang="da-DK" dirty="0"/>
          </a:p>
          <a:p>
            <a:r>
              <a:rPr lang="da-DK" dirty="0"/>
              <a:t>Affaldsbytteaftaler, er ikke en selvudført ydelse. </a:t>
            </a:r>
          </a:p>
          <a:p>
            <a:endParaRPr lang="da-DK" dirty="0"/>
          </a:p>
          <a:p>
            <a:endParaRPr lang="da-DK" dirty="0"/>
          </a:p>
          <a:p>
            <a:endParaRPr lang="da-DK" dirty="0"/>
          </a:p>
        </p:txBody>
      </p:sp>
      <p:sp>
        <p:nvSpPr>
          <p:cNvPr id="4" name="Pladsholder til tekst 3"/>
          <p:cNvSpPr>
            <a:spLocks noGrp="1"/>
          </p:cNvSpPr>
          <p:nvPr>
            <p:ph type="body" sz="quarter" idx="13"/>
          </p:nvPr>
        </p:nvSpPr>
        <p:spPr/>
        <p:txBody>
          <a:bodyPr/>
          <a:lstStyle/>
          <a:p>
            <a:r>
              <a:rPr lang="da-DK" dirty="0">
                <a:solidFill>
                  <a:schemeClr val="bg1">
                    <a:lumMod val="50000"/>
                  </a:schemeClr>
                </a:solidFill>
              </a:rPr>
              <a:t>Selvudførte ydelser</a:t>
            </a:r>
          </a:p>
        </p:txBody>
      </p:sp>
    </p:spTree>
    <p:extLst>
      <p:ext uri="{BB962C8B-B14F-4D97-AF65-F5344CB8AC3E}">
        <p14:creationId xmlns:p14="http://schemas.microsoft.com/office/powerpoint/2010/main" val="1460988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Indkøb, der ikke skal udbydes</a:t>
            </a:r>
          </a:p>
        </p:txBody>
      </p:sp>
      <p:sp>
        <p:nvSpPr>
          <p:cNvPr id="3" name="Pladsholder til indhold 2"/>
          <p:cNvSpPr>
            <a:spLocks noGrp="1"/>
          </p:cNvSpPr>
          <p:nvPr>
            <p:ph idx="1"/>
          </p:nvPr>
        </p:nvSpPr>
        <p:spPr/>
        <p:txBody>
          <a:bodyPr>
            <a:normAutofit/>
          </a:bodyPr>
          <a:lstStyle/>
          <a:p>
            <a:r>
              <a:rPr lang="da-DK" altLang="da-DK" dirty="0">
                <a:latin typeface="+mn-lt"/>
                <a:cs typeface="Helvetica" panose="020B0604020202020204" pitchFamily="34" charset="0"/>
              </a:rPr>
              <a:t>Udbud kan udelades i forhold til ordregiveinterne aftaler (</a:t>
            </a:r>
            <a:r>
              <a:rPr lang="da-DK" altLang="da-DK" dirty="0" err="1">
                <a:latin typeface="+mn-lt"/>
                <a:cs typeface="Helvetica" panose="020B0604020202020204" pitchFamily="34" charset="0"/>
              </a:rPr>
              <a:t>inhouse</a:t>
            </a:r>
            <a:r>
              <a:rPr lang="da-DK" altLang="da-DK" dirty="0">
                <a:latin typeface="+mn-lt"/>
                <a:cs typeface="Helvetica" panose="020B0604020202020204" pitchFamily="34" charset="0"/>
              </a:rPr>
              <a:t>), jf. udbudslovens §§ 12-15.</a:t>
            </a:r>
          </a:p>
          <a:p>
            <a:pPr lvl="1"/>
            <a:r>
              <a:rPr lang="da-DK" altLang="da-DK" dirty="0">
                <a:latin typeface="+mn-lt"/>
                <a:cs typeface="Helvetica" panose="020B0604020202020204" pitchFamily="34" charset="0"/>
              </a:rPr>
              <a:t>Kontrakt, hvor ordregiver enten alene eller sammen med andre ordregivere kontrollerer det selskab, der udfører opgaven, eller omvendt.</a:t>
            </a:r>
          </a:p>
          <a:p>
            <a:pPr lvl="1"/>
            <a:r>
              <a:rPr lang="da-DK" altLang="da-DK" dirty="0">
                <a:latin typeface="+mn-lt"/>
                <a:cs typeface="Helvetica" panose="020B0604020202020204" pitchFamily="34" charset="0"/>
              </a:rPr>
              <a:t>Mindst 80 % af omsætningen fra ordregivere.</a:t>
            </a:r>
          </a:p>
          <a:p>
            <a:pPr lvl="1"/>
            <a:r>
              <a:rPr lang="da-DK" altLang="da-DK" dirty="0">
                <a:latin typeface="+mn-lt"/>
                <a:cs typeface="Helvetica" panose="020B0604020202020204" pitchFamily="34" charset="0"/>
              </a:rPr>
              <a:t>Ingen privat deltagelse.</a:t>
            </a:r>
          </a:p>
          <a:p>
            <a:endParaRPr lang="da-DK" dirty="0">
              <a:latin typeface="+mn-lt"/>
            </a:endParaRPr>
          </a:p>
          <a:p>
            <a:r>
              <a:rPr lang="da-DK" dirty="0">
                <a:latin typeface="+mn-lt"/>
              </a:rPr>
              <a:t>Aftale mellem kommune og affaldsaktieselskab om de kommunale affaldsopgaver kan gennemføres uden udbud.</a:t>
            </a:r>
          </a:p>
          <a:p>
            <a:pPr lvl="1"/>
            <a:r>
              <a:rPr lang="da-DK" dirty="0">
                <a:latin typeface="+mn-lt"/>
              </a:rPr>
              <a:t>Betingelse at det kommunale affaldsaktieselskab hovedsagligt har sin omsætning med </a:t>
            </a:r>
            <a:r>
              <a:rPr lang="da-DK" dirty="0" err="1">
                <a:latin typeface="+mn-lt"/>
              </a:rPr>
              <a:t>ejerkommunen</a:t>
            </a:r>
            <a:r>
              <a:rPr lang="da-DK" dirty="0">
                <a:latin typeface="+mn-lt"/>
              </a:rPr>
              <a:t> – mindst 80 %, hvilket betyder, at det er kommunen, der er kreditor for affaldsgebyret hos borgerne.</a:t>
            </a:r>
          </a:p>
          <a:p>
            <a:pPr lvl="1"/>
            <a:endParaRPr lang="da-DK" dirty="0">
              <a:latin typeface="+mn-lt"/>
            </a:endParaRPr>
          </a:p>
        </p:txBody>
      </p:sp>
      <p:sp>
        <p:nvSpPr>
          <p:cNvPr id="4" name="Pladsholder til tekst 3"/>
          <p:cNvSpPr>
            <a:spLocks noGrp="1"/>
          </p:cNvSpPr>
          <p:nvPr>
            <p:ph type="body" sz="quarter" idx="13"/>
          </p:nvPr>
        </p:nvSpPr>
        <p:spPr/>
        <p:txBody>
          <a:bodyPr/>
          <a:lstStyle/>
          <a:p>
            <a:r>
              <a:rPr lang="da-DK" dirty="0" err="1">
                <a:solidFill>
                  <a:schemeClr val="bg1">
                    <a:lumMod val="50000"/>
                  </a:schemeClr>
                </a:solidFill>
              </a:rPr>
              <a:t>Inhouse</a:t>
            </a:r>
            <a:r>
              <a:rPr lang="da-DK" dirty="0">
                <a:solidFill>
                  <a:schemeClr val="bg1">
                    <a:lumMod val="50000"/>
                  </a:schemeClr>
                </a:solidFill>
              </a:rPr>
              <a:t>-kontrakter (1)</a:t>
            </a:r>
          </a:p>
        </p:txBody>
      </p:sp>
    </p:spTree>
    <p:extLst>
      <p:ext uri="{BB962C8B-B14F-4D97-AF65-F5344CB8AC3E}">
        <p14:creationId xmlns:p14="http://schemas.microsoft.com/office/powerpoint/2010/main" val="2908868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Indkøb, der ikke skal udbydes</a:t>
            </a:r>
          </a:p>
        </p:txBody>
      </p:sp>
      <p:sp>
        <p:nvSpPr>
          <p:cNvPr id="4" name="Pladsholder til tekst 3"/>
          <p:cNvSpPr>
            <a:spLocks noGrp="1"/>
          </p:cNvSpPr>
          <p:nvPr>
            <p:ph type="body" sz="quarter" idx="13"/>
          </p:nvPr>
        </p:nvSpPr>
        <p:spPr/>
        <p:txBody>
          <a:bodyPr/>
          <a:lstStyle/>
          <a:p>
            <a:r>
              <a:rPr lang="da-DK" dirty="0" err="1">
                <a:solidFill>
                  <a:schemeClr val="bg1">
                    <a:lumMod val="50000"/>
                  </a:schemeClr>
                </a:solidFill>
              </a:rPr>
              <a:t>Inhouse</a:t>
            </a:r>
            <a:r>
              <a:rPr lang="da-DK" dirty="0">
                <a:solidFill>
                  <a:schemeClr val="bg1">
                    <a:lumMod val="50000"/>
                  </a:schemeClr>
                </a:solidFill>
              </a:rPr>
              <a:t>-kontrakter (2)</a:t>
            </a:r>
          </a:p>
        </p:txBody>
      </p:sp>
      <p:sp>
        <p:nvSpPr>
          <p:cNvPr id="8" name="Pladsholder til indhold 1"/>
          <p:cNvSpPr>
            <a:spLocks noGrp="1"/>
          </p:cNvSpPr>
          <p:nvPr>
            <p:ph idx="1"/>
          </p:nvPr>
        </p:nvSpPr>
        <p:spPr/>
        <p:txBody>
          <a:bodyPr>
            <a:normAutofit/>
          </a:bodyPr>
          <a:lstStyle/>
          <a:p>
            <a:r>
              <a:rPr lang="da-DK" altLang="da-DK" dirty="0">
                <a:latin typeface="+mn-lt"/>
                <a:cs typeface="Helvetica" panose="020B0604020202020204" pitchFamily="34" charset="0"/>
              </a:rPr>
              <a:t>Udbud kan udelades ved kontrakter mellem ordregivere, jf. udbudslovens § 15.</a:t>
            </a:r>
          </a:p>
          <a:p>
            <a:pPr lvl="1"/>
            <a:r>
              <a:rPr lang="da-DK" altLang="da-DK" dirty="0">
                <a:latin typeface="+mn-lt"/>
                <a:cs typeface="Helvetica" panose="020B0604020202020204" pitchFamily="34" charset="0"/>
              </a:rPr>
              <a:t>Kontrakten etablerer et samarbejde mellem ordregiverne med det formål at sikre, at de offentlige tjenester, som ordregiverne skal udføre, leveres med henblik på at realisere fælles målsætninger. </a:t>
            </a:r>
          </a:p>
          <a:p>
            <a:pPr lvl="1"/>
            <a:r>
              <a:rPr lang="da-DK" altLang="da-DK" dirty="0">
                <a:latin typeface="+mn-lt"/>
                <a:cs typeface="Helvetica" panose="020B0604020202020204" pitchFamily="34" charset="0"/>
              </a:rPr>
              <a:t>Gennemførelsen af dette samarbejde er udelukkende underlagt hensyn, der vedrører forfølgelsen af formål af almen interesse, og</a:t>
            </a:r>
          </a:p>
          <a:p>
            <a:pPr lvl="1"/>
            <a:r>
              <a:rPr lang="da-DK" altLang="da-DK" dirty="0">
                <a:latin typeface="+mn-lt"/>
                <a:cs typeface="Helvetica" panose="020B0604020202020204" pitchFamily="34" charset="0"/>
              </a:rPr>
              <a:t>Ordregiverne på det åbne marked tilsammen udfører mindre end 20 % af de aktiviteter, der berøres af samarbejdet.</a:t>
            </a:r>
          </a:p>
          <a:p>
            <a:pPr lvl="1"/>
            <a:endParaRPr lang="da-DK" altLang="da-DK" dirty="0">
              <a:latin typeface="+mn-lt"/>
              <a:cs typeface="Helvetica" panose="020B0604020202020204" pitchFamily="34" charset="0"/>
            </a:endParaRPr>
          </a:p>
          <a:p>
            <a:r>
              <a:rPr lang="da-DK" altLang="da-DK" dirty="0">
                <a:latin typeface="+mn-lt"/>
                <a:cs typeface="Helvetica" panose="020B0604020202020204" pitchFamily="34" charset="0"/>
              </a:rPr>
              <a:t>Fælleskommunale selskaber, hvor kommuner samarbejder om affaldsopgaver, kan gennemføres uden udbud mellem kommune og selskab efter </a:t>
            </a:r>
            <a:r>
              <a:rPr lang="da-DK" altLang="da-DK" dirty="0" err="1">
                <a:latin typeface="+mn-lt"/>
                <a:cs typeface="Helvetica" panose="020B0604020202020204" pitchFamily="34" charset="0"/>
              </a:rPr>
              <a:t>inhouse</a:t>
            </a:r>
            <a:r>
              <a:rPr lang="da-DK" altLang="da-DK" dirty="0">
                <a:latin typeface="+mn-lt"/>
                <a:cs typeface="Helvetica" panose="020B0604020202020204" pitchFamily="34" charset="0"/>
              </a:rPr>
              <a:t>-reglen.</a:t>
            </a:r>
          </a:p>
          <a:p>
            <a:endParaRPr lang="da-DK" altLang="da-DK" dirty="0">
              <a:latin typeface="+mn-lt"/>
              <a:cs typeface="Helvetica" panose="020B0604020202020204" pitchFamily="34" charset="0"/>
            </a:endParaRPr>
          </a:p>
          <a:p>
            <a:r>
              <a:rPr lang="da-DK" altLang="da-DK" dirty="0">
                <a:latin typeface="+mn-lt"/>
                <a:cs typeface="Helvetica" panose="020B0604020202020204" pitchFamily="34" charset="0"/>
              </a:rPr>
              <a:t>Sønderborg-kendelsen, klagenævnet for Udbuds kendelse af 10. februar 2014. </a:t>
            </a:r>
          </a:p>
          <a:p>
            <a:endParaRPr lang="da-DK" altLang="da-DK" dirty="0">
              <a:latin typeface="+mn-lt"/>
              <a:cs typeface="Helvetica" panose="020B0604020202020204" pitchFamily="34" charset="0"/>
            </a:endParaRPr>
          </a:p>
          <a:p>
            <a:endParaRPr lang="da-DK" altLang="da-DK" dirty="0">
              <a:latin typeface="+mn-lt"/>
              <a:cs typeface="Helvetica" panose="020B0604020202020204" pitchFamily="34" charset="0"/>
            </a:endParaRPr>
          </a:p>
        </p:txBody>
      </p:sp>
    </p:spTree>
    <p:extLst>
      <p:ext uri="{BB962C8B-B14F-4D97-AF65-F5344CB8AC3E}">
        <p14:creationId xmlns:p14="http://schemas.microsoft.com/office/powerpoint/2010/main" val="2121870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Indkøb, der ikke skal udbydes</a:t>
            </a:r>
          </a:p>
        </p:txBody>
      </p:sp>
      <p:sp>
        <p:nvSpPr>
          <p:cNvPr id="3" name="Pladsholder til indhold 2"/>
          <p:cNvSpPr>
            <a:spLocks noGrp="1"/>
          </p:cNvSpPr>
          <p:nvPr>
            <p:ph idx="1"/>
          </p:nvPr>
        </p:nvSpPr>
        <p:spPr/>
        <p:txBody>
          <a:bodyPr/>
          <a:lstStyle/>
          <a:p>
            <a:r>
              <a:rPr lang="da-DK" dirty="0"/>
              <a:t>Ved ændret organisering, herunder udskillelse af opgaver i særskilte selskaber, samt ved organisering af ejerskabet bag opgaveløsning, er det væsentligt at være opmærksom på, at </a:t>
            </a:r>
            <a:r>
              <a:rPr lang="da-DK" dirty="0" err="1"/>
              <a:t>inhouse</a:t>
            </a:r>
            <a:r>
              <a:rPr lang="da-DK" dirty="0"/>
              <a:t>-betingelserne stedse er opfyldt:</a:t>
            </a:r>
          </a:p>
          <a:p>
            <a:pPr lvl="1"/>
            <a:r>
              <a:rPr lang="da-DK" dirty="0"/>
              <a:t>Et kommunalt ejet aktieaffaldsselskab kan vokse ud af </a:t>
            </a:r>
            <a:r>
              <a:rPr lang="da-DK" dirty="0" err="1"/>
              <a:t>inhouse</a:t>
            </a:r>
            <a:r>
              <a:rPr lang="da-DK" dirty="0"/>
              <a:t>-reglen, hvis omsætningen med andre end </a:t>
            </a:r>
            <a:r>
              <a:rPr lang="da-DK" dirty="0" err="1"/>
              <a:t>ejerkommunen</a:t>
            </a:r>
            <a:r>
              <a:rPr lang="da-DK" dirty="0"/>
              <a:t> overstiger 20 % af den samlede omsætning.</a:t>
            </a:r>
          </a:p>
          <a:p>
            <a:pPr lvl="2"/>
            <a:r>
              <a:rPr lang="da-DK" dirty="0"/>
              <a:t>F.eks. skal et kommunalt ejet aktieaffaldsselskab sikre, at selskabet kun i begrænset omfang varetager opgaver for andre end </a:t>
            </a:r>
            <a:r>
              <a:rPr lang="da-DK" dirty="0" err="1"/>
              <a:t>ejerkommunen</a:t>
            </a:r>
            <a:r>
              <a:rPr lang="da-DK" dirty="0"/>
              <a:t>.</a:t>
            </a:r>
          </a:p>
          <a:p>
            <a:pPr lvl="1"/>
            <a:r>
              <a:rPr lang="da-DK" dirty="0"/>
              <a:t>Privat medejerskab af aktiviteter og selskaber på affaldsområdet kan medføre, at </a:t>
            </a:r>
            <a:r>
              <a:rPr lang="da-DK" dirty="0" err="1"/>
              <a:t>inhouse</a:t>
            </a:r>
            <a:r>
              <a:rPr lang="da-DK" dirty="0"/>
              <a:t>-reglen ikke længere finder anvendelse mellem kommune og selskab. </a:t>
            </a:r>
          </a:p>
          <a:p>
            <a:pPr lvl="2"/>
            <a:r>
              <a:rPr lang="da-DK" dirty="0"/>
              <a:t>F.eks. genanvendelsesanlæg, hvor anlægget med privat ejerskab ikke vil kunne håndtere det kommunale affald uden udbud, og hvor anlægget som følge af det kommunale ejerskab ikke må håndtere erhvervsaffald til materialenyttiggørelse.</a:t>
            </a:r>
          </a:p>
        </p:txBody>
      </p:sp>
      <p:sp>
        <p:nvSpPr>
          <p:cNvPr id="4" name="Pladsholder til tekst 3"/>
          <p:cNvSpPr>
            <a:spLocks noGrp="1"/>
          </p:cNvSpPr>
          <p:nvPr>
            <p:ph type="body" sz="quarter" idx="13"/>
          </p:nvPr>
        </p:nvSpPr>
        <p:spPr/>
        <p:txBody>
          <a:bodyPr/>
          <a:lstStyle/>
          <a:p>
            <a:r>
              <a:rPr lang="da-DK" dirty="0" err="1">
                <a:solidFill>
                  <a:schemeClr val="bg1">
                    <a:lumMod val="50000"/>
                  </a:schemeClr>
                </a:solidFill>
              </a:rPr>
              <a:t>Inhouse</a:t>
            </a:r>
            <a:r>
              <a:rPr lang="da-DK" dirty="0">
                <a:solidFill>
                  <a:schemeClr val="bg1">
                    <a:lumMod val="50000"/>
                  </a:schemeClr>
                </a:solidFill>
              </a:rPr>
              <a:t>-kontrakter (3)</a:t>
            </a:r>
          </a:p>
        </p:txBody>
      </p:sp>
    </p:spTree>
    <p:extLst>
      <p:ext uri="{BB962C8B-B14F-4D97-AF65-F5344CB8AC3E}">
        <p14:creationId xmlns:p14="http://schemas.microsoft.com/office/powerpoint/2010/main" val="1266565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pPr lvl="0"/>
            <a:r>
              <a:rPr lang="da-DK" dirty="0"/>
              <a:t>Partner, advokat (L), ph.d.</a:t>
            </a:r>
          </a:p>
          <a:p>
            <a:pPr lvl="0"/>
            <a:r>
              <a:rPr lang="da-DK" dirty="0"/>
              <a:t>+45 25 29 08 40</a:t>
            </a:r>
          </a:p>
          <a:p>
            <a:pPr lvl="0"/>
            <a:r>
              <a:rPr lang="da-DK" dirty="0"/>
              <a:t>paa@energiogmiljo.dk   </a:t>
            </a:r>
          </a:p>
        </p:txBody>
      </p:sp>
      <p:sp>
        <p:nvSpPr>
          <p:cNvPr id="3" name="Pladsholder til indhold 2"/>
          <p:cNvSpPr>
            <a:spLocks noGrp="1"/>
          </p:cNvSpPr>
          <p:nvPr>
            <p:ph idx="13"/>
          </p:nvPr>
        </p:nvSpPr>
        <p:spPr/>
        <p:txBody>
          <a:bodyPr/>
          <a:lstStyle/>
          <a:p>
            <a:r>
              <a:rPr lang="da-DK" dirty="0"/>
              <a:t>Pernille Aagaard Truelsen</a:t>
            </a:r>
          </a:p>
        </p:txBody>
      </p:sp>
      <p:pic>
        <p:nvPicPr>
          <p:cNvPr id="5" name="Pladsholder til billede 4" descr="Pernille_0001 VALGT.jpg"/>
          <p:cNvPicPr>
            <a:picLocks noGrp="1" noChangeAspect="1"/>
          </p:cNvPicPr>
          <p:nvPr>
            <p:ph type="pic" sz="quarter" idx="14"/>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0163" r="20163"/>
          <a:stretch>
            <a:fillRect/>
          </a:stretch>
        </p:blipFill>
        <p:spPr/>
      </p:pic>
    </p:spTree>
    <p:extLst>
      <p:ext uri="{BB962C8B-B14F-4D97-AF65-F5344CB8AC3E}">
        <p14:creationId xmlns:p14="http://schemas.microsoft.com/office/powerpoint/2010/main" val="3034444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el 2"/>
          <p:cNvSpPr>
            <a:spLocks noGrp="1"/>
          </p:cNvSpPr>
          <p:nvPr>
            <p:ph type="title"/>
          </p:nvPr>
        </p:nvSpPr>
        <p:spPr/>
        <p:txBody>
          <a:bodyPr/>
          <a:lstStyle/>
          <a:p>
            <a:r>
              <a:rPr lang="da-DK" altLang="da-DK" dirty="0">
                <a:latin typeface="Helvetica" panose="020B0604020202020204" pitchFamily="34" charset="0"/>
              </a:rPr>
              <a:t>Udbudsregler </a:t>
            </a:r>
            <a:endParaRPr lang="da-DK" altLang="da-DK" sz="1500" dirty="0">
              <a:latin typeface="Helvetica" panose="020B0604020202020204" pitchFamily="34" charset="0"/>
            </a:endParaRPr>
          </a:p>
        </p:txBody>
      </p:sp>
      <p:sp>
        <p:nvSpPr>
          <p:cNvPr id="25602" name="Pladsholder til indhold 1"/>
          <p:cNvSpPr>
            <a:spLocks noGrp="1"/>
          </p:cNvSpPr>
          <p:nvPr>
            <p:ph idx="1"/>
          </p:nvPr>
        </p:nvSpPr>
        <p:spPr/>
        <p:txBody>
          <a:bodyPr>
            <a:normAutofit/>
          </a:bodyPr>
          <a:lstStyle/>
          <a:p>
            <a:r>
              <a:rPr lang="da-DK" altLang="da-DK" dirty="0">
                <a:latin typeface="Helvetica" panose="020B0604020202020204" pitchFamily="34" charset="0"/>
                <a:cs typeface="Helvetica" panose="020B0604020202020204" pitchFamily="34" charset="0"/>
              </a:rPr>
              <a:t>Udbudsloven, lov nr. 1564, 2015 implementerer EU’s udbudsdirektiv i dansk ret samt præciserer og udvider tidligere udbudsretlig praksis. </a:t>
            </a:r>
          </a:p>
          <a:p>
            <a:pPr lvl="1"/>
            <a:r>
              <a:rPr lang="da-DK" altLang="da-DK" dirty="0">
                <a:latin typeface="Helvetica" panose="020B0604020202020204" pitchFamily="34" charset="0"/>
                <a:cs typeface="Helvetica" panose="020B0604020202020204" pitchFamily="34" charset="0"/>
              </a:rPr>
              <a:t>Udbudsloven gælder offentlige myndigheder og offentligretlige organers indkøb over tærskelværdien.</a:t>
            </a:r>
          </a:p>
          <a:p>
            <a:pPr lvl="1"/>
            <a:r>
              <a:rPr lang="da-DK" altLang="da-DK" dirty="0">
                <a:latin typeface="Helvetica" panose="020B0604020202020204" pitchFamily="34" charset="0"/>
                <a:cs typeface="Helvetica" panose="020B0604020202020204" pitchFamily="34" charset="0"/>
              </a:rPr>
              <a:t>Udbudsloven gælder for følgende inden for affaldsområdet: </a:t>
            </a:r>
          </a:p>
          <a:p>
            <a:pPr lvl="2"/>
            <a:r>
              <a:rPr lang="da-DK" altLang="da-DK" dirty="0">
                <a:latin typeface="Helvetica" panose="020B0604020202020204" pitchFamily="34" charset="0"/>
                <a:cs typeface="Helvetica" panose="020B0604020202020204" pitchFamily="34" charset="0"/>
              </a:rPr>
              <a:t>Kommuner</a:t>
            </a:r>
          </a:p>
          <a:p>
            <a:pPr lvl="2"/>
            <a:r>
              <a:rPr lang="da-DK" altLang="da-DK" dirty="0">
                <a:latin typeface="Helvetica" panose="020B0604020202020204" pitchFamily="34" charset="0"/>
                <a:cs typeface="Helvetica" panose="020B0604020202020204" pitchFamily="34" charset="0"/>
              </a:rPr>
              <a:t>Fælleskommunale selskaber, herunder selskaber organiseret som interessentskaber</a:t>
            </a:r>
          </a:p>
          <a:p>
            <a:pPr lvl="2"/>
            <a:r>
              <a:rPr lang="da-DK" altLang="da-DK" dirty="0">
                <a:latin typeface="Helvetica" panose="020B0604020202020204" pitchFamily="34" charset="0"/>
                <a:cs typeface="Helvetica" panose="020B0604020202020204" pitchFamily="34" charset="0"/>
              </a:rPr>
              <a:t>Kommunale aktieselskaber</a:t>
            </a:r>
          </a:p>
        </p:txBody>
      </p:sp>
      <p:sp>
        <p:nvSpPr>
          <p:cNvPr id="2" name="Pladsholder til tekst 1">
            <a:extLst>
              <a:ext uri="{FF2B5EF4-FFF2-40B4-BE49-F238E27FC236}">
                <a16:creationId xmlns:a16="http://schemas.microsoft.com/office/drawing/2014/main" id="{B5131FA7-C2FA-454E-8B32-55FC76DADC9E}"/>
              </a:ext>
            </a:extLst>
          </p:cNvPr>
          <p:cNvSpPr>
            <a:spLocks noGrp="1"/>
          </p:cNvSpPr>
          <p:nvPr>
            <p:ph type="body" sz="quarter" idx="13"/>
          </p:nvPr>
        </p:nvSpPr>
        <p:spPr/>
        <p:txBody>
          <a:bodyPr/>
          <a:lstStyle/>
          <a:p>
            <a:r>
              <a:rPr lang="da-DK" altLang="da-DK" dirty="0">
                <a:solidFill>
                  <a:schemeClr val="bg1">
                    <a:lumMod val="50000"/>
                  </a:schemeClr>
                </a:solidFill>
                <a:latin typeface="Helvetica" panose="020B0604020202020204" pitchFamily="34" charset="0"/>
              </a:rPr>
              <a:t>Udbudsloven</a:t>
            </a:r>
            <a:endParaRPr lang="da-DK" dirty="0">
              <a:solidFill>
                <a:schemeClr val="bg1">
                  <a:lumMod val="50000"/>
                </a:schemeClr>
              </a:solidFill>
            </a:endParaRPr>
          </a:p>
        </p:txBody>
      </p:sp>
    </p:spTree>
    <p:extLst>
      <p:ext uri="{BB962C8B-B14F-4D97-AF65-F5344CB8AC3E}">
        <p14:creationId xmlns:p14="http://schemas.microsoft.com/office/powerpoint/2010/main" val="2786699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29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el 2"/>
          <p:cNvSpPr>
            <a:spLocks noGrp="1"/>
          </p:cNvSpPr>
          <p:nvPr>
            <p:ph type="title"/>
          </p:nvPr>
        </p:nvSpPr>
        <p:spPr/>
        <p:txBody>
          <a:bodyPr/>
          <a:lstStyle/>
          <a:p>
            <a:r>
              <a:rPr lang="da-DK" altLang="da-DK" dirty="0">
                <a:latin typeface="Helvetica" panose="020B0604020202020204" pitchFamily="34" charset="0"/>
              </a:rPr>
              <a:t>Udbudsregler</a:t>
            </a:r>
            <a:endParaRPr lang="da-DK" altLang="da-DK" sz="1500" dirty="0">
              <a:latin typeface="Helvetica" panose="020B0604020202020204" pitchFamily="34" charset="0"/>
            </a:endParaRPr>
          </a:p>
        </p:txBody>
      </p:sp>
      <p:sp>
        <p:nvSpPr>
          <p:cNvPr id="2" name="Pladsholder til indhold 1"/>
          <p:cNvSpPr>
            <a:spLocks noGrp="1"/>
          </p:cNvSpPr>
          <p:nvPr>
            <p:ph idx="1"/>
          </p:nvPr>
        </p:nvSpPr>
        <p:spPr/>
        <p:txBody>
          <a:bodyPr>
            <a:normAutofit lnSpcReduction="10000"/>
          </a:bodyPr>
          <a:lstStyle/>
          <a:p>
            <a:pPr>
              <a:defRPr/>
            </a:pPr>
            <a:r>
              <a:rPr lang="da-DK" dirty="0"/>
              <a:t>Forsyningsvirksomhedsdirektivet er implementeret ved bekendtgørelse 1624, 2015 om fremgangsmåden inden for vand- og energiforsyning, der giver grundlag for en direkte anvendelse af direktivet i dansk ret.</a:t>
            </a:r>
          </a:p>
          <a:p>
            <a:pPr lvl="1">
              <a:defRPr/>
            </a:pPr>
            <a:r>
              <a:rPr lang="da-DK" dirty="0"/>
              <a:t>Forsyningsvirksomhedsdirektivet regulerer indkøb, der foretages af de forsyningsvirksomheder, som er reguleret af direktivet, bl.a. selskaber der varetager energiproduktion, når indkøbet er over tærskelværdien.</a:t>
            </a:r>
          </a:p>
          <a:p>
            <a:pPr lvl="1">
              <a:defRPr/>
            </a:pPr>
            <a:r>
              <a:rPr lang="da-DK" dirty="0"/>
              <a:t>Forsyningsvirksomhedsdirektivet omfatter også privatejede og kontrollerede forsyningsvirksomheder og omfatter dermed både kommunale og privatejede virksomheder, der varetager bl.a. energiforsyning. For private virksomheder er energiforsyning, der er et bioprodukt, kun omfattet af forsyningsvirksomhedsdirektivet for energiforsyningen. Produktion af el og varme ved affaldsforbrænding er ikke et biprodukt. </a:t>
            </a:r>
          </a:p>
          <a:p>
            <a:pPr lvl="1">
              <a:defRPr/>
            </a:pPr>
            <a:r>
              <a:rPr lang="da-DK" dirty="0"/>
              <a:t>Forsyningsvirksomhedsdirektivet gælder for følgende inden for affaldsområdet: </a:t>
            </a:r>
          </a:p>
          <a:p>
            <a:pPr lvl="2">
              <a:defRPr/>
            </a:pPr>
            <a:r>
              <a:rPr lang="da-DK" dirty="0"/>
              <a:t>Kommuner og kommunalt </a:t>
            </a:r>
            <a:r>
              <a:rPr lang="da-DK" u="sng" dirty="0"/>
              <a:t>og private</a:t>
            </a:r>
            <a:r>
              <a:rPr lang="da-DK" dirty="0"/>
              <a:t> selskaber, der varetager energiproduktion ved affaldsforbrænding, men kun for så vidt angår kontrakter, der indgår i energiproduktionsaktiviteten.</a:t>
            </a:r>
          </a:p>
          <a:p>
            <a:pPr lvl="2">
              <a:defRPr/>
            </a:pPr>
            <a:r>
              <a:rPr lang="da-DK" dirty="0"/>
              <a:t>Kontrakter, som indgår i andre aktiviteter, udbydes efter udbudsloven, hvis selskabet er omfattet heraf.</a:t>
            </a:r>
          </a:p>
          <a:p>
            <a:pPr lvl="2">
              <a:defRPr/>
            </a:pPr>
            <a:endParaRPr lang="da-DK" dirty="0"/>
          </a:p>
          <a:p>
            <a:pPr marL="342900" lvl="1" indent="0">
              <a:buNone/>
              <a:defRPr/>
            </a:pPr>
            <a:endParaRPr lang="da-DK" dirty="0"/>
          </a:p>
          <a:p>
            <a:pPr lvl="2">
              <a:defRPr/>
            </a:pPr>
            <a:endParaRPr lang="da-DK" sz="1400" dirty="0"/>
          </a:p>
          <a:p>
            <a:pPr>
              <a:defRPr/>
            </a:pPr>
            <a:endParaRPr lang="da-DK" dirty="0"/>
          </a:p>
          <a:p>
            <a:pPr>
              <a:defRPr/>
            </a:pPr>
            <a:endParaRPr lang="da-DK" dirty="0"/>
          </a:p>
        </p:txBody>
      </p:sp>
      <p:sp>
        <p:nvSpPr>
          <p:cNvPr id="3" name="Pladsholder til tekst 2">
            <a:extLst>
              <a:ext uri="{FF2B5EF4-FFF2-40B4-BE49-F238E27FC236}">
                <a16:creationId xmlns:a16="http://schemas.microsoft.com/office/drawing/2014/main" id="{C61C31B8-B631-4D7E-86A7-2D620EE16C49}"/>
              </a:ext>
            </a:extLst>
          </p:cNvPr>
          <p:cNvSpPr>
            <a:spLocks noGrp="1"/>
          </p:cNvSpPr>
          <p:nvPr>
            <p:ph type="body" sz="quarter" idx="13"/>
          </p:nvPr>
        </p:nvSpPr>
        <p:spPr/>
        <p:txBody>
          <a:bodyPr/>
          <a:lstStyle/>
          <a:p>
            <a:r>
              <a:rPr lang="da-DK" altLang="da-DK" dirty="0">
                <a:solidFill>
                  <a:schemeClr val="bg1">
                    <a:lumMod val="50000"/>
                  </a:schemeClr>
                </a:solidFill>
                <a:latin typeface="Helvetica" panose="020B0604020202020204" pitchFamily="34" charset="0"/>
              </a:rPr>
              <a:t>Forsyningsvirksomhedsdirektivet</a:t>
            </a:r>
            <a:endParaRPr lang="da-DK" dirty="0">
              <a:solidFill>
                <a:schemeClr val="bg1">
                  <a:lumMod val="50000"/>
                </a:schemeClr>
              </a:solidFill>
            </a:endParaRPr>
          </a:p>
        </p:txBody>
      </p:sp>
    </p:spTree>
    <p:extLst>
      <p:ext uri="{BB962C8B-B14F-4D97-AF65-F5344CB8AC3E}">
        <p14:creationId xmlns:p14="http://schemas.microsoft.com/office/powerpoint/2010/main" val="821409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el 2"/>
          <p:cNvSpPr>
            <a:spLocks noGrp="1"/>
          </p:cNvSpPr>
          <p:nvPr>
            <p:ph type="title"/>
          </p:nvPr>
        </p:nvSpPr>
        <p:spPr/>
        <p:txBody>
          <a:bodyPr/>
          <a:lstStyle/>
          <a:p>
            <a:r>
              <a:rPr lang="da-DK" altLang="da-DK" dirty="0">
                <a:latin typeface="Helvetica" panose="020B0604020202020204" pitchFamily="34" charset="0"/>
              </a:rPr>
              <a:t>Udbudsregler</a:t>
            </a:r>
            <a:endParaRPr lang="da-DK" altLang="da-DK" sz="1500" dirty="0">
              <a:latin typeface="Helvetica" panose="020B0604020202020204" pitchFamily="34" charset="0"/>
            </a:endParaRPr>
          </a:p>
        </p:txBody>
      </p:sp>
      <p:sp>
        <p:nvSpPr>
          <p:cNvPr id="33794" name="Pladsholder til indhold 1"/>
          <p:cNvSpPr>
            <a:spLocks noGrp="1"/>
          </p:cNvSpPr>
          <p:nvPr>
            <p:ph idx="1"/>
          </p:nvPr>
        </p:nvSpPr>
        <p:spPr/>
        <p:txBody>
          <a:bodyPr>
            <a:normAutofit/>
          </a:bodyPr>
          <a:lstStyle/>
          <a:p>
            <a:r>
              <a:rPr lang="da-DK" altLang="da-DK" dirty="0">
                <a:latin typeface="Helvetica" panose="020B0604020202020204" pitchFamily="34" charset="0"/>
                <a:cs typeface="Helvetica" panose="020B0604020202020204" pitchFamily="34" charset="0"/>
              </a:rPr>
              <a:t>Tilbudsloven, lov nr. 1410, 2007 om indhentning af tilbud i bygge- og anlægssektoren.</a:t>
            </a:r>
          </a:p>
          <a:p>
            <a:pPr lvl="1"/>
            <a:r>
              <a:rPr lang="da-DK" altLang="da-DK" dirty="0">
                <a:latin typeface="Helvetica" panose="020B0604020202020204" pitchFamily="34" charset="0"/>
                <a:cs typeface="Helvetica" panose="020B0604020202020204" pitchFamily="34" charset="0"/>
              </a:rPr>
              <a:t>Vedrørende indkøb af bygge- og anlægsarbejde </a:t>
            </a:r>
            <a:r>
              <a:rPr lang="da-DK" altLang="da-DK" u="sng" dirty="0">
                <a:latin typeface="Helvetica" panose="020B0604020202020204" pitchFamily="34" charset="0"/>
                <a:cs typeface="Helvetica" panose="020B0604020202020204" pitchFamily="34" charset="0"/>
              </a:rPr>
              <a:t>under tærskelværdien</a:t>
            </a:r>
            <a:r>
              <a:rPr lang="da-DK" altLang="da-DK" dirty="0">
                <a:latin typeface="Helvetica" panose="020B0604020202020204" pitchFamily="34" charset="0"/>
                <a:cs typeface="Helvetica" panose="020B0604020202020204" pitchFamily="34" charset="0"/>
              </a:rPr>
              <a:t> i udbudsloven og forsyningsvirksomhedsdirektivet.</a:t>
            </a:r>
          </a:p>
          <a:p>
            <a:pPr lvl="1"/>
            <a:r>
              <a:rPr lang="da-DK" altLang="da-DK" dirty="0">
                <a:latin typeface="Helvetica" panose="020B0604020202020204" pitchFamily="34" charset="0"/>
                <a:cs typeface="Helvetica" panose="020B0604020202020204" pitchFamily="34" charset="0"/>
              </a:rPr>
              <a:t>I</a:t>
            </a:r>
            <a:r>
              <a:rPr lang="da-DK" altLang="da-DK" sz="1400" dirty="0">
                <a:latin typeface="Helvetica" panose="020B0604020202020204" pitchFamily="34" charset="0"/>
                <a:cs typeface="Helvetica" panose="020B0604020202020204" pitchFamily="34" charset="0"/>
              </a:rPr>
              <a:t>ndkøb af vare- og tjenesteydelser under tærskelværdien er erstattet af regler i udbudsloven.</a:t>
            </a:r>
          </a:p>
          <a:p>
            <a:pPr lvl="1"/>
            <a:r>
              <a:rPr lang="da-DK" altLang="da-DK" sz="1400" dirty="0">
                <a:latin typeface="Helvetica" panose="020B0604020202020204" pitchFamily="34" charset="0"/>
                <a:cs typeface="Helvetica" panose="020B0604020202020204" pitchFamily="34" charset="0"/>
              </a:rPr>
              <a:t>Tilbudsloven gælder for følgende inden for affaldssektoren:</a:t>
            </a:r>
          </a:p>
          <a:p>
            <a:pPr lvl="2"/>
            <a:r>
              <a:rPr lang="da-DK" altLang="da-DK" dirty="0">
                <a:latin typeface="Helvetica" panose="020B0604020202020204" pitchFamily="34" charset="0"/>
                <a:cs typeface="Helvetica" panose="020B0604020202020204" pitchFamily="34" charset="0"/>
              </a:rPr>
              <a:t>Kommuner, fælleskommunale selskaber, kommunale aktieselskaber og private selskaber, der modtager kommunal lånegaranti til bygge- og anlægsarbejdet.</a:t>
            </a:r>
          </a:p>
        </p:txBody>
      </p:sp>
      <p:sp>
        <p:nvSpPr>
          <p:cNvPr id="2" name="Pladsholder til tekst 1">
            <a:extLst>
              <a:ext uri="{FF2B5EF4-FFF2-40B4-BE49-F238E27FC236}">
                <a16:creationId xmlns:a16="http://schemas.microsoft.com/office/drawing/2014/main" id="{5DB24743-AD23-4C5A-A4A4-47B6483B44BB}"/>
              </a:ext>
            </a:extLst>
          </p:cNvPr>
          <p:cNvSpPr>
            <a:spLocks noGrp="1"/>
          </p:cNvSpPr>
          <p:nvPr>
            <p:ph type="body" sz="quarter" idx="13"/>
          </p:nvPr>
        </p:nvSpPr>
        <p:spPr/>
        <p:txBody>
          <a:bodyPr/>
          <a:lstStyle/>
          <a:p>
            <a:r>
              <a:rPr lang="da-DK" altLang="da-DK" dirty="0">
                <a:solidFill>
                  <a:schemeClr val="bg1">
                    <a:lumMod val="50000"/>
                  </a:schemeClr>
                </a:solidFill>
                <a:latin typeface="Helvetica" panose="020B0604020202020204" pitchFamily="34" charset="0"/>
              </a:rPr>
              <a:t>Tilbudsloven</a:t>
            </a:r>
            <a:endParaRPr lang="da-DK" dirty="0">
              <a:solidFill>
                <a:schemeClr val="bg1">
                  <a:lumMod val="50000"/>
                </a:schemeClr>
              </a:solidFill>
            </a:endParaRPr>
          </a:p>
        </p:txBody>
      </p:sp>
    </p:spTree>
    <p:extLst>
      <p:ext uri="{BB962C8B-B14F-4D97-AF65-F5344CB8AC3E}">
        <p14:creationId xmlns:p14="http://schemas.microsoft.com/office/powerpoint/2010/main" val="1471060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el 2"/>
          <p:cNvSpPr>
            <a:spLocks noGrp="1"/>
          </p:cNvSpPr>
          <p:nvPr>
            <p:ph type="title"/>
          </p:nvPr>
        </p:nvSpPr>
        <p:spPr/>
        <p:txBody>
          <a:bodyPr/>
          <a:lstStyle/>
          <a:p>
            <a:r>
              <a:rPr lang="da-DK" altLang="da-DK" dirty="0">
                <a:latin typeface="Helvetica" panose="020B0604020202020204" pitchFamily="34" charset="0"/>
              </a:rPr>
              <a:t>Udbudsregler</a:t>
            </a:r>
            <a:endParaRPr lang="da-DK" altLang="da-DK" sz="1500" dirty="0">
              <a:latin typeface="Helvetica" panose="020B0604020202020204" pitchFamily="34" charset="0"/>
            </a:endParaRPr>
          </a:p>
        </p:txBody>
      </p:sp>
      <p:sp>
        <p:nvSpPr>
          <p:cNvPr id="35842" name="Pladsholder til indhold 1"/>
          <p:cNvSpPr>
            <a:spLocks noGrp="1"/>
          </p:cNvSpPr>
          <p:nvPr>
            <p:ph idx="1"/>
          </p:nvPr>
        </p:nvSpPr>
        <p:spPr/>
        <p:txBody>
          <a:bodyPr>
            <a:normAutofit/>
          </a:bodyPr>
          <a:lstStyle/>
          <a:p>
            <a:r>
              <a:rPr lang="da-DK" altLang="da-DK" dirty="0">
                <a:latin typeface="Helvetica" panose="020B0604020202020204" pitchFamily="34" charset="0"/>
                <a:cs typeface="Helvetica" panose="020B0604020202020204" pitchFamily="34" charset="0"/>
              </a:rPr>
              <a:t>Håndhævelsesloven, lov nr. 593 om Klagenævnet for Udbud regulerer håndhævelse af udbudsreglerne.</a:t>
            </a:r>
          </a:p>
          <a:p>
            <a:pPr lvl="1"/>
            <a:r>
              <a:rPr lang="da-DK" altLang="da-DK" dirty="0">
                <a:latin typeface="Helvetica" panose="020B0604020202020204" pitchFamily="34" charset="0"/>
                <a:cs typeface="Helvetica" panose="020B0604020202020204" pitchFamily="34" charset="0"/>
              </a:rPr>
              <a:t>Der kan klages til Klagenævnet for Udbud over såvel udbud som manglende udbud i forhold til såvel udbudsloven, forsyningsvirksomhedsdirektivet og tilbudsloven.</a:t>
            </a:r>
          </a:p>
          <a:p>
            <a:pPr lvl="1"/>
            <a:r>
              <a:rPr lang="da-DK" altLang="da-DK" dirty="0">
                <a:latin typeface="Helvetica" panose="020B0604020202020204" pitchFamily="34" charset="0"/>
                <a:cs typeface="Helvetica" panose="020B0604020202020204" pitchFamily="34" charset="0"/>
              </a:rPr>
              <a:t>Der kan der ikke klages over overtrædelser af udbudslovens regler for offentlige kontrakter under EU-tærskelværdierne og uden klar grænseoverskridende interesse, jf. udbudslovens § 193.</a:t>
            </a:r>
          </a:p>
          <a:p>
            <a:pPr marL="457200" lvl="1" indent="0">
              <a:buNone/>
            </a:pPr>
            <a:r>
              <a:rPr lang="da-DK" altLang="da-DK" dirty="0">
                <a:latin typeface="Helvetica" panose="020B0604020202020204" pitchFamily="34" charset="0"/>
                <a:cs typeface="Helvetica" panose="020B0604020202020204" pitchFamily="34" charset="0"/>
              </a:rPr>
              <a:t> </a:t>
            </a:r>
          </a:p>
        </p:txBody>
      </p:sp>
      <p:sp>
        <p:nvSpPr>
          <p:cNvPr id="2" name="Pladsholder til tekst 1">
            <a:extLst>
              <a:ext uri="{FF2B5EF4-FFF2-40B4-BE49-F238E27FC236}">
                <a16:creationId xmlns:a16="http://schemas.microsoft.com/office/drawing/2014/main" id="{E48A2EB9-4641-4F5B-B4F4-99FE6142731D}"/>
              </a:ext>
            </a:extLst>
          </p:cNvPr>
          <p:cNvSpPr>
            <a:spLocks noGrp="1"/>
          </p:cNvSpPr>
          <p:nvPr>
            <p:ph type="body" sz="quarter" idx="13"/>
          </p:nvPr>
        </p:nvSpPr>
        <p:spPr/>
        <p:txBody>
          <a:bodyPr/>
          <a:lstStyle/>
          <a:p>
            <a:r>
              <a:rPr lang="da-DK" altLang="da-DK" dirty="0">
                <a:solidFill>
                  <a:schemeClr val="bg1">
                    <a:lumMod val="50000"/>
                  </a:schemeClr>
                </a:solidFill>
                <a:latin typeface="Helvetica" panose="020B0604020202020204" pitchFamily="34" charset="0"/>
              </a:rPr>
              <a:t>Håndhævelsesloven</a:t>
            </a:r>
            <a:endParaRPr lang="da-DK" dirty="0">
              <a:solidFill>
                <a:schemeClr val="bg1">
                  <a:lumMod val="50000"/>
                </a:schemeClr>
              </a:solidFill>
            </a:endParaRPr>
          </a:p>
        </p:txBody>
      </p:sp>
    </p:spTree>
    <p:extLst>
      <p:ext uri="{BB962C8B-B14F-4D97-AF65-F5344CB8AC3E}">
        <p14:creationId xmlns:p14="http://schemas.microsoft.com/office/powerpoint/2010/main" val="3503023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76A4181-AA04-423F-9514-050B245D9DAB}"/>
              </a:ext>
            </a:extLst>
          </p:cNvPr>
          <p:cNvSpPr>
            <a:spLocks noGrp="1"/>
          </p:cNvSpPr>
          <p:nvPr>
            <p:ph type="body" sz="quarter" idx="13"/>
          </p:nvPr>
        </p:nvSpPr>
        <p:spPr/>
        <p:txBody>
          <a:bodyPr/>
          <a:lstStyle/>
          <a:p>
            <a:r>
              <a:rPr lang="da-DK" altLang="da-DK" dirty="0">
                <a:latin typeface="Helvetica" panose="020B0604020202020204" pitchFamily="34" charset="0"/>
              </a:rPr>
              <a:t>Tærskelværdierne</a:t>
            </a:r>
            <a:endParaRPr lang="da-DK" dirty="0"/>
          </a:p>
        </p:txBody>
      </p:sp>
      <p:sp>
        <p:nvSpPr>
          <p:cNvPr id="3" name="Pladsholder til tekst 2">
            <a:extLst>
              <a:ext uri="{FF2B5EF4-FFF2-40B4-BE49-F238E27FC236}">
                <a16:creationId xmlns:a16="http://schemas.microsoft.com/office/drawing/2014/main" id="{C7C12973-ABF0-440F-A489-E85D22B574FF}"/>
              </a:ext>
            </a:extLst>
          </p:cNvPr>
          <p:cNvSpPr>
            <a:spLocks noGrp="1"/>
          </p:cNvSpPr>
          <p:nvPr>
            <p:ph type="body" sz="quarter" idx="14"/>
          </p:nvPr>
        </p:nvSpPr>
        <p:spPr/>
        <p:txBody>
          <a:bodyPr/>
          <a:lstStyle/>
          <a:p>
            <a:endParaRPr lang="da-DK"/>
          </a:p>
        </p:txBody>
      </p:sp>
    </p:spTree>
    <p:extLst>
      <p:ext uri="{BB962C8B-B14F-4D97-AF65-F5344CB8AC3E}">
        <p14:creationId xmlns:p14="http://schemas.microsoft.com/office/powerpoint/2010/main" val="3105767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el 2"/>
          <p:cNvSpPr>
            <a:spLocks noGrp="1"/>
          </p:cNvSpPr>
          <p:nvPr>
            <p:ph type="title"/>
          </p:nvPr>
        </p:nvSpPr>
        <p:spPr/>
        <p:txBody>
          <a:bodyPr/>
          <a:lstStyle/>
          <a:p>
            <a:r>
              <a:rPr lang="da-DK" altLang="da-DK" dirty="0">
                <a:latin typeface="Helvetica" panose="020B0604020202020204" pitchFamily="34" charset="0"/>
              </a:rPr>
              <a:t>Udbudsreglernes tærskelværdier</a:t>
            </a:r>
            <a:endParaRPr lang="da-DK" altLang="da-DK" sz="1500" dirty="0">
              <a:latin typeface="Helvetica" panose="020B0604020202020204" pitchFamily="34" charset="0"/>
            </a:endParaRPr>
          </a:p>
        </p:txBody>
      </p:sp>
      <p:sp>
        <p:nvSpPr>
          <p:cNvPr id="62466" name="Pladsholder til indhold 1"/>
          <p:cNvSpPr>
            <a:spLocks noGrp="1"/>
          </p:cNvSpPr>
          <p:nvPr>
            <p:ph idx="1"/>
          </p:nvPr>
        </p:nvSpPr>
        <p:spPr/>
        <p:txBody>
          <a:bodyPr/>
          <a:lstStyle/>
          <a:p>
            <a:r>
              <a:rPr lang="da-DK" altLang="da-DK" dirty="0">
                <a:latin typeface="Helvetica" panose="020B0604020202020204" pitchFamily="34" charset="0"/>
                <a:cs typeface="Helvetica" panose="020B0604020202020204" pitchFamily="34" charset="0"/>
              </a:rPr>
              <a:t>Udbudsloven </a:t>
            </a:r>
          </a:p>
          <a:p>
            <a:pPr lvl="1"/>
            <a:r>
              <a:rPr lang="da-DK" altLang="da-DK" dirty="0">
                <a:latin typeface="Helvetica" panose="020B0604020202020204" pitchFamily="34" charset="0"/>
                <a:cs typeface="Helvetica" panose="020B0604020202020204" pitchFamily="34" charset="0"/>
              </a:rPr>
              <a:t>Varer og tjenesteydelser: 1.645.367 kr., delydelse </a:t>
            </a:r>
            <a:r>
              <a:rPr lang="da-DK" dirty="0"/>
              <a:t>595.608 kr.</a:t>
            </a:r>
            <a:endParaRPr lang="da-DK" altLang="da-DK" dirty="0">
              <a:latin typeface="Helvetica" panose="020B0604020202020204" pitchFamily="34" charset="0"/>
              <a:cs typeface="Helvetica" panose="020B0604020202020204" pitchFamily="34" charset="0"/>
            </a:endParaRPr>
          </a:p>
          <a:p>
            <a:pPr lvl="1"/>
            <a:r>
              <a:rPr lang="da-DK" altLang="da-DK" dirty="0">
                <a:latin typeface="Helvetica" panose="020B0604020202020204" pitchFamily="34" charset="0"/>
                <a:cs typeface="Helvetica" panose="020B0604020202020204" pitchFamily="34" charset="0"/>
              </a:rPr>
              <a:t>Bygge- og anlægsarbejde:  41.305.415 kr., delydelse 7.445.100 kr. </a:t>
            </a:r>
          </a:p>
          <a:p>
            <a:endParaRPr lang="da-DK" altLang="da-DK" dirty="0">
              <a:latin typeface="Helvetica" panose="020B0604020202020204" pitchFamily="34" charset="0"/>
              <a:cs typeface="Helvetica" panose="020B0604020202020204" pitchFamily="34" charset="0"/>
            </a:endParaRPr>
          </a:p>
          <a:p>
            <a:r>
              <a:rPr lang="da-DK" altLang="da-DK" dirty="0">
                <a:latin typeface="Helvetica" panose="020B0604020202020204" pitchFamily="34" charset="0"/>
                <a:cs typeface="Helvetica" panose="020B0604020202020204" pitchFamily="34" charset="0"/>
              </a:rPr>
              <a:t>Forsyningsvirksomhedsdirektivet</a:t>
            </a:r>
          </a:p>
          <a:p>
            <a:pPr lvl="1"/>
            <a:r>
              <a:rPr lang="da-DK" altLang="da-DK" dirty="0">
                <a:latin typeface="Helvetica" panose="020B0604020202020204" pitchFamily="34" charset="0"/>
                <a:cs typeface="Helvetica" panose="020B0604020202020204" pitchFamily="34" charset="0"/>
              </a:rPr>
              <a:t>Varer og tjenesteydelse: 3.298.179 kr., delydelse 595.608 kr.</a:t>
            </a:r>
          </a:p>
          <a:p>
            <a:pPr lvl="1"/>
            <a:r>
              <a:rPr lang="da-DK" altLang="da-DK" dirty="0">
                <a:latin typeface="Helvetica" panose="020B0604020202020204" pitchFamily="34" charset="0"/>
                <a:cs typeface="Helvetica" panose="020B0604020202020204" pitchFamily="34" charset="0"/>
              </a:rPr>
              <a:t>Bygge- og anlægsarbejde: 41.305.415 kr., delydelse 7.445.100 kr. </a:t>
            </a:r>
          </a:p>
          <a:p>
            <a:endParaRPr lang="da-DK" altLang="da-DK" dirty="0">
              <a:latin typeface="Helvetica" panose="020B0604020202020204" pitchFamily="34" charset="0"/>
              <a:cs typeface="Helvetica" panose="020B0604020202020204" pitchFamily="34" charset="0"/>
            </a:endParaRPr>
          </a:p>
          <a:p>
            <a:r>
              <a:rPr lang="da-DK" altLang="da-DK" dirty="0">
                <a:latin typeface="Helvetica" panose="020B0604020202020204" pitchFamily="34" charset="0"/>
                <a:cs typeface="Helvetica" panose="020B0604020202020204" pitchFamily="34" charset="0"/>
              </a:rPr>
              <a:t>Tilbudsloven</a:t>
            </a:r>
          </a:p>
          <a:p>
            <a:pPr lvl="1"/>
            <a:r>
              <a:rPr lang="da-DK" altLang="da-DK" dirty="0">
                <a:latin typeface="Helvetica" panose="020B0604020202020204" pitchFamily="34" charset="0"/>
                <a:cs typeface="Helvetica" panose="020B0604020202020204" pitchFamily="34" charset="0"/>
              </a:rPr>
              <a:t>Mindst to underhåndsbud ved indkøb over 300.000 kr.</a:t>
            </a:r>
          </a:p>
          <a:p>
            <a:pPr lvl="1"/>
            <a:r>
              <a:rPr lang="da-DK" altLang="da-DK" dirty="0">
                <a:latin typeface="Helvetica" panose="020B0604020202020204" pitchFamily="34" charset="0"/>
                <a:cs typeface="Helvetica" panose="020B0604020202020204" pitchFamily="34" charset="0"/>
              </a:rPr>
              <a:t>Licitation indkøb over 3.000.000 kr., delydelse 500.000 kr. </a:t>
            </a:r>
          </a:p>
        </p:txBody>
      </p:sp>
      <p:sp>
        <p:nvSpPr>
          <p:cNvPr id="2" name="Pladsholder til tekst 1">
            <a:extLst>
              <a:ext uri="{FF2B5EF4-FFF2-40B4-BE49-F238E27FC236}">
                <a16:creationId xmlns:a16="http://schemas.microsoft.com/office/drawing/2014/main" id="{83792577-5A6D-45E1-A319-4EC20CC57E92}"/>
              </a:ext>
            </a:extLst>
          </p:cNvPr>
          <p:cNvSpPr>
            <a:spLocks noGrp="1"/>
          </p:cNvSpPr>
          <p:nvPr>
            <p:ph type="body" sz="quarter" idx="13"/>
          </p:nvPr>
        </p:nvSpPr>
        <p:spPr/>
        <p:txBody>
          <a:bodyPr/>
          <a:lstStyle/>
          <a:p>
            <a:r>
              <a:rPr lang="da-DK" altLang="da-DK" dirty="0">
                <a:solidFill>
                  <a:schemeClr val="bg1">
                    <a:lumMod val="50000"/>
                  </a:schemeClr>
                </a:solidFill>
                <a:latin typeface="Helvetica" panose="020B0604020202020204" pitchFamily="34" charset="0"/>
              </a:rPr>
              <a:t>Beløbsgrænserne</a:t>
            </a:r>
            <a:endParaRPr lang="da-DK" dirty="0">
              <a:solidFill>
                <a:schemeClr val="bg1">
                  <a:lumMod val="50000"/>
                </a:schemeClr>
              </a:solidFill>
            </a:endParaRPr>
          </a:p>
        </p:txBody>
      </p:sp>
    </p:spTree>
    <p:extLst>
      <p:ext uri="{BB962C8B-B14F-4D97-AF65-F5344CB8AC3E}">
        <p14:creationId xmlns:p14="http://schemas.microsoft.com/office/powerpoint/2010/main" val="1159449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itel 2"/>
          <p:cNvSpPr>
            <a:spLocks noGrp="1"/>
          </p:cNvSpPr>
          <p:nvPr>
            <p:ph type="title"/>
          </p:nvPr>
        </p:nvSpPr>
        <p:spPr/>
        <p:txBody>
          <a:bodyPr/>
          <a:lstStyle/>
          <a:p>
            <a:r>
              <a:rPr lang="da-DK" altLang="da-DK" dirty="0">
                <a:latin typeface="Helvetica" panose="020B0604020202020204" pitchFamily="34" charset="0"/>
              </a:rPr>
              <a:t>Udbudsreglernes tærskelværdi</a:t>
            </a:r>
            <a:endParaRPr lang="da-DK" altLang="da-DK" sz="1500" dirty="0">
              <a:latin typeface="Helvetica" panose="020B0604020202020204" pitchFamily="34" charset="0"/>
            </a:endParaRPr>
          </a:p>
        </p:txBody>
      </p:sp>
      <p:sp>
        <p:nvSpPr>
          <p:cNvPr id="64514" name="Pladsholder til indhold 1"/>
          <p:cNvSpPr>
            <a:spLocks noGrp="1"/>
          </p:cNvSpPr>
          <p:nvPr>
            <p:ph idx="1"/>
          </p:nvPr>
        </p:nvSpPr>
        <p:spPr/>
        <p:txBody>
          <a:bodyPr/>
          <a:lstStyle/>
          <a:p>
            <a:r>
              <a:rPr lang="da-DK" altLang="da-DK" dirty="0">
                <a:latin typeface="Helvetica" panose="020B0604020202020204" pitchFamily="34" charset="0"/>
                <a:cs typeface="Helvetica" panose="020B0604020202020204" pitchFamily="34" charset="0"/>
              </a:rPr>
              <a:t>Kontraktværdien generelt</a:t>
            </a:r>
          </a:p>
          <a:p>
            <a:pPr lvl="1"/>
            <a:r>
              <a:rPr lang="da-DK" altLang="da-DK" dirty="0">
                <a:latin typeface="Helvetica" panose="020B0604020202020204" pitchFamily="34" charset="0"/>
                <a:cs typeface="Helvetica" panose="020B0604020202020204" pitchFamily="34" charset="0"/>
              </a:rPr>
              <a:t>Det samlede beløb, der skal betales efter ordregivers skøn, eksklusiv moms. </a:t>
            </a:r>
          </a:p>
          <a:p>
            <a:pPr lvl="2"/>
            <a:r>
              <a:rPr lang="da-DK" altLang="da-DK" dirty="0">
                <a:latin typeface="Helvetica" panose="020B0604020202020204" pitchFamily="34" charset="0"/>
                <a:cs typeface="Helvetica" panose="020B0604020202020204" pitchFamily="34" charset="0"/>
              </a:rPr>
              <a:t>Optioner og eventuelle videreførelser skal indgå.</a:t>
            </a:r>
          </a:p>
          <a:p>
            <a:pPr lvl="2"/>
            <a:r>
              <a:rPr lang="da-DK" altLang="da-DK" dirty="0">
                <a:latin typeface="Helvetica" panose="020B0604020202020204" pitchFamily="34" charset="0"/>
                <a:cs typeface="Helvetica" panose="020B0604020202020204" pitchFamily="34" charset="0"/>
              </a:rPr>
              <a:t>Ved rammeaftaler er det den højeste anslåede værdi af samtlige kontrakter.</a:t>
            </a:r>
          </a:p>
          <a:p>
            <a:pPr lvl="1"/>
            <a:r>
              <a:rPr lang="da-DK" altLang="da-DK" dirty="0">
                <a:latin typeface="Helvetica" panose="020B0604020202020204" pitchFamily="34" charset="0"/>
                <a:cs typeface="Helvetica" panose="020B0604020202020204" pitchFamily="34" charset="0"/>
              </a:rPr>
              <a:t>Gennemførelse af indkøbet kan opdeles i flere konktrakter, men ved beregningen af kontraktværdien i forhold til tærskelværdien, er det værdien af de samlede kontrakter, der indgår, hvis indkøbet har en tidsmæssig og indholdsmæssig sammenhæng, f.eks.: </a:t>
            </a:r>
          </a:p>
          <a:p>
            <a:pPr lvl="2"/>
            <a:r>
              <a:rPr lang="da-DK" altLang="da-DK" dirty="0">
                <a:latin typeface="Helvetica" panose="020B0604020202020204" pitchFamily="34" charset="0"/>
                <a:cs typeface="Helvetica" panose="020B0604020202020204" pitchFamily="34" charset="0"/>
              </a:rPr>
              <a:t>Opdeling med en kontrakt på software og en kontrakt på hardware, vil kontraktværdien være værdien af både software og hardware kontrakten.</a:t>
            </a:r>
          </a:p>
          <a:p>
            <a:pPr lvl="2"/>
            <a:r>
              <a:rPr lang="da-DK" altLang="da-DK" dirty="0">
                <a:latin typeface="Helvetica" panose="020B0604020202020204" pitchFamily="34" charset="0"/>
                <a:cs typeface="Helvetica" panose="020B0604020202020204" pitchFamily="34" charset="0"/>
              </a:rPr>
              <a:t>Opdeling af affaldsindsamling i en række delkontrakter, således at flere mindre vognmænd kan deltage, vil værdien af alle delkontrakter indgå ved beregning af kontraktværdien.</a:t>
            </a:r>
          </a:p>
          <a:p>
            <a:pPr lvl="1"/>
            <a:r>
              <a:rPr lang="da-DK" altLang="da-DK" dirty="0">
                <a:latin typeface="Helvetica" panose="020B0604020202020204" pitchFamily="34" charset="0"/>
                <a:cs typeface="Helvetica" panose="020B0604020202020204" pitchFamily="34" charset="0"/>
              </a:rPr>
              <a:t>Der skal anvendes et forsigtighedsprincip ved skønnet over kontraktværdien.</a:t>
            </a:r>
          </a:p>
          <a:p>
            <a:pPr lvl="1"/>
            <a:endParaRPr lang="da-DK" altLang="da-DK" dirty="0">
              <a:latin typeface="Helvetica" panose="020B0604020202020204" pitchFamily="34" charset="0"/>
              <a:cs typeface="Helvetica" panose="020B0604020202020204" pitchFamily="34" charset="0"/>
            </a:endParaRPr>
          </a:p>
        </p:txBody>
      </p:sp>
      <p:sp>
        <p:nvSpPr>
          <p:cNvPr id="2" name="Pladsholder til tekst 1">
            <a:extLst>
              <a:ext uri="{FF2B5EF4-FFF2-40B4-BE49-F238E27FC236}">
                <a16:creationId xmlns:a16="http://schemas.microsoft.com/office/drawing/2014/main" id="{BA5140AB-FF33-45C2-875A-FAACBD5D19E4}"/>
              </a:ext>
            </a:extLst>
          </p:cNvPr>
          <p:cNvSpPr>
            <a:spLocks noGrp="1"/>
          </p:cNvSpPr>
          <p:nvPr>
            <p:ph type="body" sz="quarter" idx="13"/>
          </p:nvPr>
        </p:nvSpPr>
        <p:spPr/>
        <p:txBody>
          <a:bodyPr/>
          <a:lstStyle/>
          <a:p>
            <a:r>
              <a:rPr lang="da-DK" altLang="da-DK" dirty="0">
                <a:solidFill>
                  <a:schemeClr val="bg1">
                    <a:lumMod val="50000"/>
                  </a:schemeClr>
                </a:solidFill>
                <a:latin typeface="Helvetica" panose="020B0604020202020204" pitchFamily="34" charset="0"/>
              </a:rPr>
              <a:t>Hvordan beregnes kontraktværdien?</a:t>
            </a:r>
            <a:endParaRPr lang="da-DK" dirty="0">
              <a:solidFill>
                <a:schemeClr val="bg1">
                  <a:lumMod val="50000"/>
                </a:schemeClr>
              </a:solidFill>
            </a:endParaRPr>
          </a:p>
        </p:txBody>
      </p:sp>
    </p:spTree>
    <p:extLst>
      <p:ext uri="{BB962C8B-B14F-4D97-AF65-F5344CB8AC3E}">
        <p14:creationId xmlns:p14="http://schemas.microsoft.com/office/powerpoint/2010/main" val="2221551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el 2"/>
          <p:cNvSpPr>
            <a:spLocks noGrp="1"/>
          </p:cNvSpPr>
          <p:nvPr>
            <p:ph type="title"/>
          </p:nvPr>
        </p:nvSpPr>
        <p:spPr/>
        <p:txBody>
          <a:bodyPr/>
          <a:lstStyle/>
          <a:p>
            <a:r>
              <a:rPr lang="da-DK" altLang="da-DK" dirty="0">
                <a:latin typeface="Helvetica" panose="020B0604020202020204" pitchFamily="34" charset="0"/>
              </a:rPr>
              <a:t>Udbudsreglernes tærskelværdi</a:t>
            </a:r>
          </a:p>
        </p:txBody>
      </p:sp>
      <p:sp>
        <p:nvSpPr>
          <p:cNvPr id="68610" name="Pladsholder til indhold 1"/>
          <p:cNvSpPr>
            <a:spLocks noGrp="1"/>
          </p:cNvSpPr>
          <p:nvPr>
            <p:ph idx="1"/>
          </p:nvPr>
        </p:nvSpPr>
        <p:spPr/>
        <p:txBody>
          <a:bodyPr/>
          <a:lstStyle/>
          <a:p>
            <a:r>
              <a:rPr lang="da-DK" altLang="da-DK" dirty="0">
                <a:latin typeface="Helvetica" panose="020B0604020202020204" pitchFamily="34" charset="0"/>
                <a:cs typeface="Helvetica" panose="020B0604020202020204" pitchFamily="34" charset="0"/>
              </a:rPr>
              <a:t>Kontraktværdien for bygge- og anlægskontrakter</a:t>
            </a:r>
          </a:p>
          <a:p>
            <a:pPr lvl="1"/>
            <a:r>
              <a:rPr lang="da-DK" altLang="da-DK" dirty="0">
                <a:latin typeface="Helvetica" panose="020B0604020202020204" pitchFamily="34" charset="0"/>
                <a:cs typeface="Helvetica" panose="020B0604020202020204" pitchFamily="34" charset="0"/>
              </a:rPr>
              <a:t>Ved beregning af kontraktværdien for bygge- og anlægskontrakter indgår værdien af arbejdet samt alle vareleverancer og tjenesteydelser, som ordregiverne stiller til rådighed for entreprenøren, og som er nødvendige for kontraktens udførelse.</a:t>
            </a:r>
          </a:p>
          <a:p>
            <a:pPr lvl="1"/>
            <a:r>
              <a:rPr lang="da-DK" altLang="da-DK" dirty="0">
                <a:latin typeface="Helvetica" panose="020B0604020202020204" pitchFamily="34" charset="0"/>
                <a:cs typeface="Helvetica" panose="020B0604020202020204" pitchFamily="34" charset="0"/>
              </a:rPr>
              <a:t>Værdien af vareleverancer og tjenesteydelser, som ikke er nødvendige for udførelsen af en bestemt bygge- og anlægskontrakt, må ikke lægges til værdien af den pågældende bygge- og anlægskontrakt, således at indkøbet af sådanne vareleverancer og tjenesteydelser unddrages udbudspligten.</a:t>
            </a:r>
          </a:p>
          <a:p>
            <a:pPr lvl="1"/>
            <a:endParaRPr lang="da-DK" altLang="da-DK" dirty="0">
              <a:latin typeface="Helvetica" panose="020B0604020202020204" pitchFamily="34" charset="0"/>
              <a:cs typeface="Helvetica" panose="020B0604020202020204" pitchFamily="34" charset="0"/>
            </a:endParaRPr>
          </a:p>
        </p:txBody>
      </p:sp>
      <p:sp>
        <p:nvSpPr>
          <p:cNvPr id="2" name="Pladsholder til tekst 1">
            <a:extLst>
              <a:ext uri="{FF2B5EF4-FFF2-40B4-BE49-F238E27FC236}">
                <a16:creationId xmlns:a16="http://schemas.microsoft.com/office/drawing/2014/main" id="{FD70F27D-6504-4C0C-84D1-2FF7D5EF2257}"/>
              </a:ext>
            </a:extLst>
          </p:cNvPr>
          <p:cNvSpPr>
            <a:spLocks noGrp="1"/>
          </p:cNvSpPr>
          <p:nvPr>
            <p:ph type="body" sz="quarter" idx="13"/>
          </p:nvPr>
        </p:nvSpPr>
        <p:spPr/>
        <p:txBody>
          <a:bodyPr/>
          <a:lstStyle/>
          <a:p>
            <a:r>
              <a:rPr lang="da-DK" altLang="da-DK" dirty="0">
                <a:solidFill>
                  <a:schemeClr val="bg1">
                    <a:lumMod val="50000"/>
                  </a:schemeClr>
                </a:solidFill>
                <a:latin typeface="Helvetica" panose="020B0604020202020204" pitchFamily="34" charset="0"/>
              </a:rPr>
              <a:t>Hvordan beregnes kontraktværdien for bygge- og anlægskontrakter?</a:t>
            </a:r>
            <a:endParaRPr lang="da-DK" dirty="0">
              <a:solidFill>
                <a:schemeClr val="bg1">
                  <a:lumMod val="50000"/>
                </a:schemeClr>
              </a:solidFill>
            </a:endParaRPr>
          </a:p>
        </p:txBody>
      </p:sp>
    </p:spTree>
    <p:extLst>
      <p:ext uri="{BB962C8B-B14F-4D97-AF65-F5344CB8AC3E}">
        <p14:creationId xmlns:p14="http://schemas.microsoft.com/office/powerpoint/2010/main" val="4280486830"/>
      </p:ext>
    </p:extLst>
  </p:cSld>
  <p:clrMapOvr>
    <a:masterClrMapping/>
  </p:clrMapOvr>
</p:sld>
</file>

<file path=ppt/theme/theme1.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08C66381-56E7-8D47-A77E-D51C71C6E8CE}" vid="{6D170D35-2F54-8642-AA90-1255C2076972}"/>
    </a:ext>
  </a:extLst>
</a:theme>
</file>

<file path=ppt/theme/theme2.xml><?xml version="1.0" encoding="utf-8"?>
<a:theme xmlns:a="http://schemas.openxmlformats.org/drawingml/2006/main" name="Energi &amp; Miljø">
  <a:themeElements>
    <a:clrScheme name="Custom 1">
      <a:dk1>
        <a:sysClr val="windowText" lastClr="000000"/>
      </a:dk1>
      <a:lt1>
        <a:sysClr val="window" lastClr="FFFFFF"/>
      </a:lt1>
      <a:dk2>
        <a:srgbClr val="007636"/>
      </a:dk2>
      <a:lt2>
        <a:srgbClr val="EEECE1"/>
      </a:lt2>
      <a:accent1>
        <a:srgbClr val="007636"/>
      </a:accent1>
      <a:accent2>
        <a:srgbClr val="198548"/>
      </a:accent2>
      <a:accent3>
        <a:srgbClr val="45955F"/>
      </a:accent3>
      <a:accent4>
        <a:srgbClr val="68A779"/>
      </a:accent4>
      <a:accent5>
        <a:srgbClr val="95C09C"/>
      </a:accent5>
      <a:accent6>
        <a:srgbClr val="C4DDC5"/>
      </a:accent6>
      <a:hlink>
        <a:srgbClr val="007636"/>
      </a:hlink>
      <a:folHlink>
        <a:srgbClr val="68A7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A48F2AF32DCC44E96CEB0E0E9E056C2" ma:contentTypeVersion="10" ma:contentTypeDescription="Opret et nyt dokument." ma:contentTypeScope="" ma:versionID="e375225d3adafcbc2ed6e8f031c1f7a2">
  <xsd:schema xmlns:xsd="http://www.w3.org/2001/XMLSchema" xmlns:xs="http://www.w3.org/2001/XMLSchema" xmlns:p="http://schemas.microsoft.com/office/2006/metadata/properties" xmlns:ns2="cc9c1eb6-0aa8-4ca6-a7e2-a5a85e8eb507" xmlns:ns3="d6cda766-0f2a-4a1c-b5b6-24c2ac27171b" targetNamespace="http://schemas.microsoft.com/office/2006/metadata/properties" ma:root="true" ma:fieldsID="1e6d0e1fef5ee38e57a005ebd1f0644a" ns2:_="" ns3:_="">
    <xsd:import namespace="cc9c1eb6-0aa8-4ca6-a7e2-a5a85e8eb507"/>
    <xsd:import namespace="d6cda766-0f2a-4a1c-b5b6-24c2ac27171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1eb6-0aa8-4ca6-a7e2-a5a85e8eb5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cda766-0f2a-4a1c-b5b6-24c2ac27171b"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027F15-C41D-46A1-BE15-9977F3841F0E}"/>
</file>

<file path=customXml/itemProps2.xml><?xml version="1.0" encoding="utf-8"?>
<ds:datastoreItem xmlns:ds="http://schemas.openxmlformats.org/officeDocument/2006/customXml" ds:itemID="{CF78C7AA-46BC-449D-845A-2623181EC30A}"/>
</file>

<file path=customXml/itemProps3.xml><?xml version="1.0" encoding="utf-8"?>
<ds:datastoreItem xmlns:ds="http://schemas.openxmlformats.org/officeDocument/2006/customXml" ds:itemID="{80269DDC-77F3-4287-A6C7-74F3E0CE067C}"/>
</file>

<file path=docProps/app.xml><?xml version="1.0" encoding="utf-8"?>
<Properties xmlns="http://schemas.openxmlformats.org/officeDocument/2006/extended-properties" xmlns:vt="http://schemas.openxmlformats.org/officeDocument/2006/docPropsVTypes">
  <Template>PowerPoint-præsentation - Ny skabelon HQ</Template>
  <TotalTime>1794</TotalTime>
  <Words>1561</Words>
  <Application>Microsoft Office PowerPoint</Application>
  <PresentationFormat>Skærmshow (16:9)</PresentationFormat>
  <Paragraphs>151</Paragraphs>
  <Slides>20</Slides>
  <Notes>9</Notes>
  <HiddenSlides>0</HiddenSlides>
  <MMClips>0</MMClips>
  <ScaleCrop>false</ScaleCrop>
  <HeadingPairs>
    <vt:vector size="6" baseType="variant">
      <vt:variant>
        <vt:lpstr>Benyttede skrifttyper</vt:lpstr>
      </vt:variant>
      <vt:variant>
        <vt:i4>3</vt:i4>
      </vt:variant>
      <vt:variant>
        <vt:lpstr>Tema</vt:lpstr>
      </vt:variant>
      <vt:variant>
        <vt:i4>2</vt:i4>
      </vt:variant>
      <vt:variant>
        <vt:lpstr>Slidetitler</vt:lpstr>
      </vt:variant>
      <vt:variant>
        <vt:i4>20</vt:i4>
      </vt:variant>
    </vt:vector>
  </HeadingPairs>
  <TitlesOfParts>
    <vt:vector size="25" baseType="lpstr">
      <vt:lpstr>Arial</vt:lpstr>
      <vt:lpstr>Calibri</vt:lpstr>
      <vt:lpstr>Helvetica</vt:lpstr>
      <vt:lpstr>Kontortema</vt:lpstr>
      <vt:lpstr>Energi &amp; Miljø</vt:lpstr>
      <vt:lpstr>PowerPoint-præsentation</vt:lpstr>
      <vt:lpstr>Udbudsregler </vt:lpstr>
      <vt:lpstr>Udbudsregler</vt:lpstr>
      <vt:lpstr>Udbudsregler</vt:lpstr>
      <vt:lpstr>Udbudsregler</vt:lpstr>
      <vt:lpstr>PowerPoint-præsentation</vt:lpstr>
      <vt:lpstr>Udbudsreglernes tærskelværdier</vt:lpstr>
      <vt:lpstr>Udbudsreglernes tærskelværdi</vt:lpstr>
      <vt:lpstr>Udbudsreglernes tærskelværdi</vt:lpstr>
      <vt:lpstr>Udbudsreglernes tærskelværdi</vt:lpstr>
      <vt:lpstr>PowerPoint-præsentation</vt:lpstr>
      <vt:lpstr>Indkøb der ikke skal udbydes</vt:lpstr>
      <vt:lpstr>Indkøb der ikke skal udbydes</vt:lpstr>
      <vt:lpstr>Indkøb, der ikke skal udbydes</vt:lpstr>
      <vt:lpstr>Indkøb, der ikke skal udbydes</vt:lpstr>
      <vt:lpstr>Indkøb, der ikke skal udbydes</vt:lpstr>
      <vt:lpstr>Indkøb, der ikke skal udbydes</vt:lpstr>
      <vt:lpstr>Indkøb, der ikke skal udbydes</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OVERSKRIFT</dc:title>
  <dc:creator>Andrea Fløche Jørgensen</dc:creator>
  <cp:lastModifiedBy>Torben Frandsen</cp:lastModifiedBy>
  <cp:revision>40</cp:revision>
  <cp:lastPrinted>2017-01-27T08:11:09Z</cp:lastPrinted>
  <dcterms:created xsi:type="dcterms:W3CDTF">2017-06-08T08:58:46Z</dcterms:created>
  <dcterms:modified xsi:type="dcterms:W3CDTF">2019-05-01T06:28:12Z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0x010100FA48F2AF32DCC44E96CEB0E0E9E056C2</vt:lpwstr>
  </property>
</Properties>
</file>