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0" r:id="rId6"/>
    <p:sldId id="287" r:id="rId7"/>
    <p:sldId id="299" r:id="rId8"/>
    <p:sldId id="297" r:id="rId9"/>
    <p:sldId id="296" r:id="rId10"/>
    <p:sldId id="288" r:id="rId11"/>
    <p:sldId id="298" r:id="rId12"/>
    <p:sldId id="300" r:id="rId13"/>
    <p:sldId id="301" r:id="rId14"/>
    <p:sldId id="302" r:id="rId15"/>
    <p:sldId id="304" r:id="rId16"/>
    <p:sldId id="303" r:id="rId17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77524" autoAdjust="0"/>
  </p:normalViewPr>
  <p:slideViewPr>
    <p:cSldViewPr>
      <p:cViewPr varScale="1">
        <p:scale>
          <a:sx n="59" d="100"/>
          <a:sy n="59" d="100"/>
        </p:scale>
        <p:origin x="282" y="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da-DK" sz="1400" dirty="0"/>
              <a:t>Eksempel - effektivitet i forhold til prisloft</a:t>
            </a:r>
          </a:p>
        </c:rich>
      </c:tx>
      <c:layout>
        <c:manualLayout>
          <c:xMode val="edge"/>
          <c:yMode val="edge"/>
          <c:x val="0.21140436066365442"/>
          <c:y val="2.6418491088296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4.6445650805913605E-2"/>
          <c:y val="0.23566423529904496"/>
          <c:w val="0.9327731092436975"/>
          <c:h val="0.7192421610484385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'Spildevand - listeform'!$B$2:$B$101</c:f>
              <c:strCache>
                <c:ptCount val="100"/>
                <c:pt idx="0">
                  <c:v>Billund Spildevand A/S</c:v>
                </c:pt>
                <c:pt idx="1">
                  <c:v>Brøndby Kloakforsyning A/S </c:v>
                </c:pt>
                <c:pt idx="2">
                  <c:v>Hedensted Spildevand </c:v>
                </c:pt>
                <c:pt idx="3">
                  <c:v>Lemvig Vand og Spildevand A/S </c:v>
                </c:pt>
                <c:pt idx="4">
                  <c:v>Thisted Spildevand A/S </c:v>
                </c:pt>
                <c:pt idx="5">
                  <c:v>Tønder Spildevand A/S </c:v>
                </c:pt>
                <c:pt idx="6">
                  <c:v>Vesthimmerlands Vand A/S </c:v>
                </c:pt>
                <c:pt idx="7">
                  <c:v>Struer Forsyning Spildevand A/S </c:v>
                </c:pt>
                <c:pt idx="8">
                  <c:v>Hjørring Vandselskab A/S </c:v>
                </c:pt>
                <c:pt idx="9">
                  <c:v>Hvidovre Spildevand A/S </c:v>
                </c:pt>
                <c:pt idx="10">
                  <c:v>Greve Spildevand A/S </c:v>
                </c:pt>
                <c:pt idx="11">
                  <c:v>Rødovre Spildevand A/S </c:v>
                </c:pt>
                <c:pt idx="12">
                  <c:v>Favrskov Spildevand A/S </c:v>
                </c:pt>
                <c:pt idx="13">
                  <c:v>Fredericia Spildevand A/S</c:v>
                </c:pt>
                <c:pt idx="14">
                  <c:v>Faxe Spildevand A/S </c:v>
                </c:pt>
                <c:pt idx="15">
                  <c:v>Kolding Spildevand A/S </c:v>
                </c:pt>
                <c:pt idx="16">
                  <c:v>SK Spildevand A/S</c:v>
                </c:pt>
                <c:pt idx="17">
                  <c:v>TÅRNBYFORSYNING Spildevand </c:v>
                </c:pt>
                <c:pt idx="18">
                  <c:v>Esbjerg Spildevand A/S </c:v>
                </c:pt>
                <c:pt idx="19">
                  <c:v>Vordingborg Spildevand A/S </c:v>
                </c:pt>
                <c:pt idx="20">
                  <c:v>Guldborgsund Spildevand A/S </c:v>
                </c:pt>
                <c:pt idx="21">
                  <c:v>Vandcenter Syd as </c:v>
                </c:pt>
                <c:pt idx="22">
                  <c:v>HTK Kloak A/S </c:v>
                </c:pt>
                <c:pt idx="23">
                  <c:v>Herning Vand A/S </c:v>
                </c:pt>
                <c:pt idx="24">
                  <c:v>Haderslev Spildevand A/S </c:v>
                </c:pt>
                <c:pt idx="25">
                  <c:v>Frederiksberg Kloak A/S </c:v>
                </c:pt>
                <c:pt idx="26">
                  <c:v>Randers Spildevand A/S </c:v>
                </c:pt>
                <c:pt idx="27">
                  <c:v>Frederikssund Spildevand A/S </c:v>
                </c:pt>
                <c:pt idx="28">
                  <c:v>NFS Spildevand A/S </c:v>
                </c:pt>
                <c:pt idx="29">
                  <c:v>Ringsted Centralrenseanlæg A/S </c:v>
                </c:pt>
                <c:pt idx="30">
                  <c:v>Ringkøbing-Skjern Spildevand A/S </c:v>
                </c:pt>
                <c:pt idx="31">
                  <c:v>Assens Spildevand A/S </c:v>
                </c:pt>
                <c:pt idx="32">
                  <c:v>Langeland Spildevand ApS </c:v>
                </c:pt>
                <c:pt idx="33">
                  <c:v>Stevns Spildevand A/S </c:v>
                </c:pt>
                <c:pt idx="34">
                  <c:v>Jammerbugt Forsyning A/S </c:v>
                </c:pt>
                <c:pt idx="35">
                  <c:v>Frederikshavn Spildevand A/S </c:v>
                </c:pt>
                <c:pt idx="36">
                  <c:v>Vestforsyning Spildevand A/S </c:v>
                </c:pt>
                <c:pt idx="37">
                  <c:v>Sønderborg Spildevandsforsyning A/S </c:v>
                </c:pt>
                <c:pt idx="38">
                  <c:v>Middelfart Spildevand A/S </c:v>
                </c:pt>
                <c:pt idx="39">
                  <c:v>Svendborg Spildevand A/S </c:v>
                </c:pt>
                <c:pt idx="40">
                  <c:v>Vejle Spildevand a/s </c:v>
                </c:pt>
                <c:pt idx="41">
                  <c:v>Syddjurs Spildevand A/S</c:v>
                </c:pt>
                <c:pt idx="42">
                  <c:v>Mølleåværket A/S </c:v>
                </c:pt>
                <c:pt idx="43">
                  <c:v>Aalborg Forsyning, Kloak A/S </c:v>
                </c:pt>
                <c:pt idx="44">
                  <c:v>Måløv Rens A/S </c:v>
                </c:pt>
                <c:pt idx="45">
                  <c:v>Solrød Spildevand A/S </c:v>
                </c:pt>
                <c:pt idx="46">
                  <c:v>Silkeborg Spildevand A/S </c:v>
                </c:pt>
                <c:pt idx="47">
                  <c:v>Kalundborg Renseanlæg A/S </c:v>
                </c:pt>
                <c:pt idx="48">
                  <c:v>Odsherred Spildevand A/S </c:v>
                </c:pt>
                <c:pt idx="49">
                  <c:v>Ringsted Spildevand A/S </c:v>
                </c:pt>
                <c:pt idx="50">
                  <c:v>Lejre Spildevand A/S </c:v>
                </c:pt>
                <c:pt idx="51">
                  <c:v>Århus Vand A/S </c:v>
                </c:pt>
                <c:pt idx="52">
                  <c:v>Lolland Spildevand A/S </c:v>
                </c:pt>
                <c:pt idx="53">
                  <c:v>Gribvand Spildevand A/S </c:v>
                </c:pt>
                <c:pt idx="54">
                  <c:v>Skive Vand A/S</c:v>
                </c:pt>
                <c:pt idx="55">
                  <c:v>Spildevandscenter Avedøre I/S </c:v>
                </c:pt>
                <c:pt idx="56">
                  <c:v>Holbæk Spildevand A/S </c:v>
                </c:pt>
                <c:pt idx="57">
                  <c:v>Bornholms Spildevand A/S </c:v>
                </c:pt>
                <c:pt idx="58">
                  <c:v>Odder Spildevand A/S </c:v>
                </c:pt>
                <c:pt idx="59">
                  <c:v>Helsingør Forsyning Spildevand A/S</c:v>
                </c:pt>
                <c:pt idx="60">
                  <c:v>KE Afløb A/S</c:v>
                </c:pt>
                <c:pt idx="61">
                  <c:v>Energi Viborg Spildevand A/S </c:v>
                </c:pt>
                <c:pt idx="62">
                  <c:v>VARDE KLOAK OG SPILDEVAND A/S </c:v>
                </c:pt>
                <c:pt idx="63">
                  <c:v>Ishøj Spildevand A/S </c:v>
                </c:pt>
                <c:pt idx="64">
                  <c:v>Lynettefællesskabet I/S </c:v>
                </c:pt>
                <c:pt idx="65">
                  <c:v>Ærø Vand A/S </c:v>
                </c:pt>
                <c:pt idx="66">
                  <c:v>Rebild Vand &amp; Spildevand A/S </c:v>
                </c:pt>
                <c:pt idx="67">
                  <c:v>Vejen Forsyning A/S </c:v>
                </c:pt>
                <c:pt idx="68">
                  <c:v>Furesø Spildevand A/S </c:v>
                </c:pt>
                <c:pt idx="69">
                  <c:v>Glostrup Spildevand a/s </c:v>
                </c:pt>
                <c:pt idx="70">
                  <c:v>Hunseby Renseanlæg</c:v>
                </c:pt>
                <c:pt idx="71">
                  <c:v>Ikast-Brande Spildevand A/S</c:v>
                </c:pt>
                <c:pt idx="72">
                  <c:v>NK-Spildevand A/S </c:v>
                </c:pt>
                <c:pt idx="73">
                  <c:v>Horsens Vand A/S</c:v>
                </c:pt>
                <c:pt idx="74">
                  <c:v>Allerød Spildevand A/S </c:v>
                </c:pt>
                <c:pt idx="75">
                  <c:v>Skanderborg Forsyningsvirksomhed A/S </c:v>
                </c:pt>
                <c:pt idx="76">
                  <c:v>AquaDjurs as </c:v>
                </c:pt>
                <c:pt idx="77">
                  <c:v>Sorø Spildevand A/S </c:v>
                </c:pt>
                <c:pt idx="78">
                  <c:v>Roskilde Spildevand A/S </c:v>
                </c:pt>
                <c:pt idx="79">
                  <c:v>Morsø Forsyning A/S </c:v>
                </c:pt>
                <c:pt idx="80">
                  <c:v>Hillerød Spildevand A/S</c:v>
                </c:pt>
                <c:pt idx="81">
                  <c:v>Egedal Spildevand A/S </c:v>
                </c:pt>
                <c:pt idx="82">
                  <c:v>Hørsholm Vand ApS </c:v>
                </c:pt>
                <c:pt idx="83">
                  <c:v>Samsø Spildevand A/S </c:v>
                </c:pt>
                <c:pt idx="84">
                  <c:v>Køge Afløb A/S </c:v>
                </c:pt>
                <c:pt idx="85">
                  <c:v>Gladsaxe Spildevand A/S</c:v>
                </c:pt>
                <c:pt idx="86">
                  <c:v>Kerteminde Forsyning - Spildevand A/S </c:v>
                </c:pt>
                <c:pt idx="87">
                  <c:v>Halsnaes Forsyning A/S </c:v>
                </c:pt>
                <c:pt idx="88">
                  <c:v>Kalundborg Spildevandsanlæg A/S </c:v>
                </c:pt>
                <c:pt idx="89">
                  <c:v>Fredensborg Spildevand A/S </c:v>
                </c:pt>
                <c:pt idx="90">
                  <c:v>FFV Spildevand A/S </c:v>
                </c:pt>
                <c:pt idx="91">
                  <c:v>Gentofte Spildevand A/S </c:v>
                </c:pt>
                <c:pt idx="92">
                  <c:v>Rudersdal Forsyning A/S </c:v>
                </c:pt>
                <c:pt idx="93">
                  <c:v>Fanø Vand A/S</c:v>
                </c:pt>
                <c:pt idx="94">
                  <c:v>Brønderslev Spildevand A/S</c:v>
                </c:pt>
                <c:pt idx="95">
                  <c:v>Herlev Kloak A/S </c:v>
                </c:pt>
                <c:pt idx="96">
                  <c:v>Lyngby-Taarbæk Spildevand A/S </c:v>
                </c:pt>
                <c:pt idx="97">
                  <c:v>Albertslund Spildevand A/S </c:v>
                </c:pt>
                <c:pt idx="98">
                  <c:v>Mariagerfjord Spildevand a/s </c:v>
                </c:pt>
                <c:pt idx="99">
                  <c:v>Vallensbæk Kloakforsyning A/S</c:v>
                </c:pt>
              </c:strCache>
            </c:strRef>
          </c:cat>
          <c:val>
            <c:numRef>
              <c:f>'Spildevand - listeform'!$G$2:$G$101</c:f>
              <c:numCache>
                <c:formatCode>0%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0.97</c:v>
                </c:pt>
                <c:pt idx="8">
                  <c:v>0.92</c:v>
                </c:pt>
                <c:pt idx="9">
                  <c:v>0.9</c:v>
                </c:pt>
                <c:pt idx="10">
                  <c:v>0.9</c:v>
                </c:pt>
                <c:pt idx="11">
                  <c:v>0.88</c:v>
                </c:pt>
                <c:pt idx="12">
                  <c:v>0.85</c:v>
                </c:pt>
                <c:pt idx="13">
                  <c:v>0.84</c:v>
                </c:pt>
                <c:pt idx="14">
                  <c:v>0.83</c:v>
                </c:pt>
                <c:pt idx="15">
                  <c:v>0.8</c:v>
                </c:pt>
                <c:pt idx="16">
                  <c:v>0.78</c:v>
                </c:pt>
                <c:pt idx="17">
                  <c:v>0.78</c:v>
                </c:pt>
                <c:pt idx="18">
                  <c:v>0.77</c:v>
                </c:pt>
                <c:pt idx="19">
                  <c:v>0.76</c:v>
                </c:pt>
                <c:pt idx="20">
                  <c:v>0.76</c:v>
                </c:pt>
                <c:pt idx="21">
                  <c:v>0.76</c:v>
                </c:pt>
                <c:pt idx="22">
                  <c:v>0.75</c:v>
                </c:pt>
                <c:pt idx="23">
                  <c:v>0.75</c:v>
                </c:pt>
                <c:pt idx="24">
                  <c:v>0.75</c:v>
                </c:pt>
                <c:pt idx="25">
                  <c:v>0.75</c:v>
                </c:pt>
                <c:pt idx="26">
                  <c:v>0.73</c:v>
                </c:pt>
                <c:pt idx="27">
                  <c:v>0.72</c:v>
                </c:pt>
                <c:pt idx="28">
                  <c:v>0.71</c:v>
                </c:pt>
                <c:pt idx="29">
                  <c:v>0.7</c:v>
                </c:pt>
                <c:pt idx="30">
                  <c:v>0.7</c:v>
                </c:pt>
                <c:pt idx="31">
                  <c:v>0.69</c:v>
                </c:pt>
                <c:pt idx="32">
                  <c:v>0.69</c:v>
                </c:pt>
                <c:pt idx="33">
                  <c:v>0.69</c:v>
                </c:pt>
                <c:pt idx="34">
                  <c:v>0.67999999999999994</c:v>
                </c:pt>
                <c:pt idx="35">
                  <c:v>0.66999999999999993</c:v>
                </c:pt>
                <c:pt idx="36">
                  <c:v>0.65999999999999992</c:v>
                </c:pt>
                <c:pt idx="37">
                  <c:v>0.65</c:v>
                </c:pt>
                <c:pt idx="38">
                  <c:v>0.64</c:v>
                </c:pt>
                <c:pt idx="39">
                  <c:v>0.63</c:v>
                </c:pt>
                <c:pt idx="40">
                  <c:v>0.63</c:v>
                </c:pt>
                <c:pt idx="41">
                  <c:v>0.62</c:v>
                </c:pt>
                <c:pt idx="42">
                  <c:v>0.62</c:v>
                </c:pt>
                <c:pt idx="43">
                  <c:v>0.61</c:v>
                </c:pt>
                <c:pt idx="44">
                  <c:v>0.61</c:v>
                </c:pt>
                <c:pt idx="45">
                  <c:v>0.6</c:v>
                </c:pt>
                <c:pt idx="46">
                  <c:v>0.6</c:v>
                </c:pt>
                <c:pt idx="47">
                  <c:v>0.6</c:v>
                </c:pt>
                <c:pt idx="48">
                  <c:v>0.6</c:v>
                </c:pt>
                <c:pt idx="49">
                  <c:v>0.6</c:v>
                </c:pt>
                <c:pt idx="50">
                  <c:v>0.59000000000000008</c:v>
                </c:pt>
                <c:pt idx="51">
                  <c:v>0.58000000000000007</c:v>
                </c:pt>
                <c:pt idx="52">
                  <c:v>0.58000000000000007</c:v>
                </c:pt>
                <c:pt idx="53">
                  <c:v>0.57000000000000006</c:v>
                </c:pt>
                <c:pt idx="54">
                  <c:v>0.57000000000000006</c:v>
                </c:pt>
                <c:pt idx="55">
                  <c:v>0.57000000000000006</c:v>
                </c:pt>
                <c:pt idx="56">
                  <c:v>0.57000000000000006</c:v>
                </c:pt>
                <c:pt idx="57">
                  <c:v>0.57000000000000006</c:v>
                </c:pt>
                <c:pt idx="58">
                  <c:v>0.56000000000000005</c:v>
                </c:pt>
                <c:pt idx="59">
                  <c:v>0.56000000000000005</c:v>
                </c:pt>
                <c:pt idx="60">
                  <c:v>0.55000000000000004</c:v>
                </c:pt>
                <c:pt idx="61">
                  <c:v>0.55000000000000004</c:v>
                </c:pt>
                <c:pt idx="62">
                  <c:v>0.55000000000000004</c:v>
                </c:pt>
                <c:pt idx="63">
                  <c:v>0.54</c:v>
                </c:pt>
                <c:pt idx="64">
                  <c:v>0.54</c:v>
                </c:pt>
                <c:pt idx="65">
                  <c:v>0.53</c:v>
                </c:pt>
                <c:pt idx="66">
                  <c:v>0.52</c:v>
                </c:pt>
                <c:pt idx="67">
                  <c:v>0.52</c:v>
                </c:pt>
                <c:pt idx="68">
                  <c:v>0.5</c:v>
                </c:pt>
                <c:pt idx="69">
                  <c:v>0.5</c:v>
                </c:pt>
                <c:pt idx="70">
                  <c:v>0.49</c:v>
                </c:pt>
                <c:pt idx="71">
                  <c:v>0.48</c:v>
                </c:pt>
                <c:pt idx="72">
                  <c:v>0.48</c:v>
                </c:pt>
                <c:pt idx="73">
                  <c:v>0.48</c:v>
                </c:pt>
                <c:pt idx="74">
                  <c:v>0.47</c:v>
                </c:pt>
                <c:pt idx="75">
                  <c:v>0.44999999999999996</c:v>
                </c:pt>
                <c:pt idx="76">
                  <c:v>0.44999999999999996</c:v>
                </c:pt>
                <c:pt idx="77">
                  <c:v>0.43999999999999995</c:v>
                </c:pt>
                <c:pt idx="78">
                  <c:v>0.43999999999999995</c:v>
                </c:pt>
                <c:pt idx="79">
                  <c:v>0.43999999999999995</c:v>
                </c:pt>
                <c:pt idx="80">
                  <c:v>0.43000000000000005</c:v>
                </c:pt>
                <c:pt idx="81">
                  <c:v>0.43000000000000005</c:v>
                </c:pt>
                <c:pt idx="82">
                  <c:v>0.42000000000000004</c:v>
                </c:pt>
                <c:pt idx="83">
                  <c:v>0.41000000000000003</c:v>
                </c:pt>
                <c:pt idx="84">
                  <c:v>0.41000000000000003</c:v>
                </c:pt>
                <c:pt idx="85">
                  <c:v>0.4</c:v>
                </c:pt>
                <c:pt idx="86">
                  <c:v>0.4</c:v>
                </c:pt>
                <c:pt idx="87">
                  <c:v>0.36</c:v>
                </c:pt>
                <c:pt idx="88">
                  <c:v>0.32999999999999996</c:v>
                </c:pt>
                <c:pt idx="89">
                  <c:v>0.30000000000000004</c:v>
                </c:pt>
                <c:pt idx="90">
                  <c:v>0.30000000000000004</c:v>
                </c:pt>
                <c:pt idx="91">
                  <c:v>0.29000000000000004</c:v>
                </c:pt>
                <c:pt idx="92">
                  <c:v>0.28000000000000003</c:v>
                </c:pt>
                <c:pt idx="93">
                  <c:v>0.27</c:v>
                </c:pt>
                <c:pt idx="94">
                  <c:v>0.26</c:v>
                </c:pt>
                <c:pt idx="95">
                  <c:v>0.20999999999999996</c:v>
                </c:pt>
                <c:pt idx="96">
                  <c:v>0.19999999999999996</c:v>
                </c:pt>
                <c:pt idx="97">
                  <c:v>0.19999999999999996</c:v>
                </c:pt>
                <c:pt idx="98">
                  <c:v>0.18999999999999995</c:v>
                </c:pt>
                <c:pt idx="99">
                  <c:v>0.16000000000000003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F-4D77-ADFE-AB01E50B3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63109888"/>
        <c:axId val="363110280"/>
      </c:barChart>
      <c:catAx>
        <c:axId val="363109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3110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11028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6310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19050" cap="flat" cmpd="sng" algn="ctr">
      <a:solidFill>
        <a:schemeClr val="bg2"/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AA9F9-3E4F-4D4B-8C4D-49EFEB47EEFB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a-DK"/>
        </a:p>
      </dgm:t>
    </dgm:pt>
    <dgm:pt modelId="{4DF56383-13D3-4982-A811-4EA3C96968FC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SamAqua</a:t>
          </a:r>
        </a:p>
      </dgm:t>
    </dgm:pt>
    <dgm:pt modelId="{CA56527E-C862-4922-9D05-D234D6D55793}" type="parTrans" cxnId="{2EC59B84-9073-4EDA-A429-00B938137D78}">
      <dgm:prSet/>
      <dgm:spPr/>
      <dgm:t>
        <a:bodyPr/>
        <a:lstStyle/>
        <a:p>
          <a:endParaRPr lang="da-DK"/>
        </a:p>
      </dgm:t>
    </dgm:pt>
    <dgm:pt modelId="{E924AF26-2965-44B0-9F3F-75A8A76C3CCF}" type="sibTrans" cxnId="{2EC59B84-9073-4EDA-A429-00B938137D78}">
      <dgm:prSet/>
      <dgm:spPr/>
      <dgm:t>
        <a:bodyPr/>
        <a:lstStyle/>
        <a:p>
          <a:endParaRPr lang="da-DK"/>
        </a:p>
      </dgm:t>
    </dgm:pt>
    <dgm:pt modelId="{3C2CA890-464D-40B3-B06E-2A79CBC82842}">
      <dgm:prSet phldrT="[Tekst]"/>
      <dgm:spPr/>
      <dgm:t>
        <a:bodyPr/>
        <a:lstStyle/>
        <a:p>
          <a:r>
            <a:rPr lang="da-DK" dirty="0" err="1">
              <a:solidFill>
                <a:schemeClr val="tx1"/>
              </a:solidFill>
            </a:rPr>
            <a:t>VandCenter</a:t>
          </a:r>
          <a:r>
            <a:rPr lang="da-DK" dirty="0">
              <a:solidFill>
                <a:schemeClr val="tx1"/>
              </a:solidFill>
            </a:rPr>
            <a:t> Syd</a:t>
          </a:r>
        </a:p>
      </dgm:t>
    </dgm:pt>
    <dgm:pt modelId="{6412F3B8-7711-4C27-9542-9FB33FCF2EF1}" type="parTrans" cxnId="{F1BFFC20-2333-4646-AE52-B5CBB0958324}">
      <dgm:prSet/>
      <dgm:spPr/>
      <dgm:t>
        <a:bodyPr/>
        <a:lstStyle/>
        <a:p>
          <a:endParaRPr lang="da-DK"/>
        </a:p>
      </dgm:t>
    </dgm:pt>
    <dgm:pt modelId="{D1D8A786-7135-46B2-BFCE-EAA34F05EF56}" type="sibTrans" cxnId="{F1BFFC20-2333-4646-AE52-B5CBB0958324}">
      <dgm:prSet/>
      <dgm:spPr/>
      <dgm:t>
        <a:bodyPr/>
        <a:lstStyle/>
        <a:p>
          <a:endParaRPr lang="da-DK"/>
        </a:p>
      </dgm:t>
    </dgm:pt>
    <dgm:pt modelId="{E6D97A0A-4B41-42E6-94FA-E9AAC90CB6FE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Vand og Affald</a:t>
          </a:r>
        </a:p>
      </dgm:t>
    </dgm:pt>
    <dgm:pt modelId="{56D4AFE9-0E84-4B85-8967-23DE7D0C218B}" type="parTrans" cxnId="{27060247-0696-4FF8-8F1A-D87D708A2E7B}">
      <dgm:prSet/>
      <dgm:spPr/>
      <dgm:t>
        <a:bodyPr/>
        <a:lstStyle/>
        <a:p>
          <a:endParaRPr lang="da-DK"/>
        </a:p>
      </dgm:t>
    </dgm:pt>
    <dgm:pt modelId="{40A1BB89-EE65-4BD4-BF32-2D86CA264748}" type="sibTrans" cxnId="{27060247-0696-4FF8-8F1A-D87D708A2E7B}">
      <dgm:prSet/>
      <dgm:spPr/>
      <dgm:t>
        <a:bodyPr/>
        <a:lstStyle/>
        <a:p>
          <a:endParaRPr lang="da-DK"/>
        </a:p>
      </dgm:t>
    </dgm:pt>
    <dgm:pt modelId="{F6CA60FF-F4F2-4EFC-B40B-F5C3462BA206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Middelfart Spildevand</a:t>
          </a:r>
        </a:p>
      </dgm:t>
    </dgm:pt>
    <dgm:pt modelId="{0047F1C7-7B1C-42EC-BF9F-C448986D3DFD}" type="parTrans" cxnId="{B7ADA011-7C5A-4E47-AA68-13A01E8208A0}">
      <dgm:prSet/>
      <dgm:spPr/>
      <dgm:t>
        <a:bodyPr/>
        <a:lstStyle/>
        <a:p>
          <a:endParaRPr lang="da-DK"/>
        </a:p>
      </dgm:t>
    </dgm:pt>
    <dgm:pt modelId="{77E9AF90-D1A8-49E7-8B14-BC70BEF804F2}" type="sibTrans" cxnId="{B7ADA011-7C5A-4E47-AA68-13A01E8208A0}">
      <dgm:prSet/>
      <dgm:spPr/>
      <dgm:t>
        <a:bodyPr/>
        <a:lstStyle/>
        <a:p>
          <a:endParaRPr lang="da-DK"/>
        </a:p>
      </dgm:t>
    </dgm:pt>
    <dgm:pt modelId="{FD9B6FCA-EBEA-4DFE-B4A7-7A64CC7BCED2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Kerteminde Forsyning</a:t>
          </a:r>
        </a:p>
      </dgm:t>
    </dgm:pt>
    <dgm:pt modelId="{AEE87728-34E8-42E1-B27A-21698EFA29AE}" type="parTrans" cxnId="{520DD22C-AA47-4DD0-B8C6-D106C6555ABD}">
      <dgm:prSet/>
      <dgm:spPr/>
      <dgm:t>
        <a:bodyPr/>
        <a:lstStyle/>
        <a:p>
          <a:endParaRPr lang="da-DK"/>
        </a:p>
      </dgm:t>
    </dgm:pt>
    <dgm:pt modelId="{6AAB3B34-430D-4027-836F-8C15EC8D9737}" type="sibTrans" cxnId="{520DD22C-AA47-4DD0-B8C6-D106C6555ABD}">
      <dgm:prSet/>
      <dgm:spPr/>
      <dgm:t>
        <a:bodyPr/>
        <a:lstStyle/>
        <a:p>
          <a:endParaRPr lang="da-DK"/>
        </a:p>
      </dgm:t>
    </dgm:pt>
    <dgm:pt modelId="{322BF287-F7A4-490C-9B3F-B219CC0B6094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Fredericia Spildevand &amp; Energi</a:t>
          </a:r>
        </a:p>
      </dgm:t>
    </dgm:pt>
    <dgm:pt modelId="{E5529774-AA4E-4CA6-8345-71206C11916E}" type="parTrans" cxnId="{2F52BD5D-F336-4A11-A5BD-013C80D45AB8}">
      <dgm:prSet/>
      <dgm:spPr/>
      <dgm:t>
        <a:bodyPr/>
        <a:lstStyle/>
        <a:p>
          <a:endParaRPr lang="da-DK"/>
        </a:p>
      </dgm:t>
    </dgm:pt>
    <dgm:pt modelId="{4A5F0AF6-D6BB-4B51-85F7-26EC09DCCA3B}" type="sibTrans" cxnId="{2F52BD5D-F336-4A11-A5BD-013C80D45AB8}">
      <dgm:prSet/>
      <dgm:spPr/>
      <dgm:t>
        <a:bodyPr/>
        <a:lstStyle/>
        <a:p>
          <a:endParaRPr lang="da-DK"/>
        </a:p>
      </dgm:t>
    </dgm:pt>
    <dgm:pt modelId="{ABB43716-5023-44FF-A487-3DCA87D8C62F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NFS</a:t>
          </a:r>
        </a:p>
      </dgm:t>
    </dgm:pt>
    <dgm:pt modelId="{E65D4A4E-129E-4D4B-9C82-525648F9866F}" type="parTrans" cxnId="{CFC04719-840F-4080-BB28-C2AC5EDD33D4}">
      <dgm:prSet/>
      <dgm:spPr/>
      <dgm:t>
        <a:bodyPr/>
        <a:lstStyle/>
        <a:p>
          <a:endParaRPr lang="da-DK"/>
        </a:p>
      </dgm:t>
    </dgm:pt>
    <dgm:pt modelId="{31955E96-C4D8-41F9-996F-4D70CEA547F5}" type="sibTrans" cxnId="{CFC04719-840F-4080-BB28-C2AC5EDD33D4}">
      <dgm:prSet/>
      <dgm:spPr/>
      <dgm:t>
        <a:bodyPr/>
        <a:lstStyle/>
        <a:p>
          <a:endParaRPr lang="da-DK"/>
        </a:p>
      </dgm:t>
    </dgm:pt>
    <dgm:pt modelId="{E94CC391-C8B8-413E-B588-4A81C3A4517F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Ærø Vand</a:t>
          </a:r>
        </a:p>
      </dgm:t>
    </dgm:pt>
    <dgm:pt modelId="{4FB3850D-0875-4C75-AEC3-BE17F5CD8AC7}" type="parTrans" cxnId="{D16FB5AC-4F1E-4C47-96FD-FF6FB9D468AE}">
      <dgm:prSet/>
      <dgm:spPr/>
      <dgm:t>
        <a:bodyPr/>
        <a:lstStyle/>
        <a:p>
          <a:endParaRPr lang="da-DK"/>
        </a:p>
      </dgm:t>
    </dgm:pt>
    <dgm:pt modelId="{730EEE31-0C2C-41F0-B544-C46922A68F03}" type="sibTrans" cxnId="{D16FB5AC-4F1E-4C47-96FD-FF6FB9D468AE}">
      <dgm:prSet/>
      <dgm:spPr/>
      <dgm:t>
        <a:bodyPr/>
        <a:lstStyle/>
        <a:p>
          <a:endParaRPr lang="da-DK"/>
        </a:p>
      </dgm:t>
    </dgm:pt>
    <dgm:pt modelId="{972CD2F8-B2E2-4335-9DAC-2766188D2C61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Assens Forsyning</a:t>
          </a:r>
        </a:p>
      </dgm:t>
    </dgm:pt>
    <dgm:pt modelId="{BE17A54B-20FF-4931-ADC6-AFCDCACD91F8}" type="parTrans" cxnId="{3216AE81-E4C8-44AE-B0BF-07219C2B3A1E}">
      <dgm:prSet/>
      <dgm:spPr/>
      <dgm:t>
        <a:bodyPr/>
        <a:lstStyle/>
        <a:p>
          <a:endParaRPr lang="da-DK"/>
        </a:p>
      </dgm:t>
    </dgm:pt>
    <dgm:pt modelId="{3B127236-3BC5-4AE3-BD86-74C066755F05}" type="sibTrans" cxnId="{3216AE81-E4C8-44AE-B0BF-07219C2B3A1E}">
      <dgm:prSet/>
      <dgm:spPr/>
      <dgm:t>
        <a:bodyPr/>
        <a:lstStyle/>
        <a:p>
          <a:endParaRPr lang="da-DK"/>
        </a:p>
      </dgm:t>
    </dgm:pt>
    <dgm:pt modelId="{43695A8E-E470-4BAE-994E-5680674C160D}">
      <dgm:prSet phldrT="[Tekst]"/>
      <dgm:spPr/>
      <dgm:t>
        <a:bodyPr/>
        <a:lstStyle/>
        <a:p>
          <a:r>
            <a:rPr lang="da-DK" dirty="0" err="1">
              <a:solidFill>
                <a:schemeClr val="tx1"/>
              </a:solidFill>
            </a:rPr>
            <a:t>BlueKolding</a:t>
          </a:r>
          <a:endParaRPr lang="da-DK" dirty="0">
            <a:solidFill>
              <a:schemeClr val="tx1"/>
            </a:solidFill>
          </a:endParaRPr>
        </a:p>
      </dgm:t>
    </dgm:pt>
    <dgm:pt modelId="{7A856B4C-5D98-4A50-B968-E44A6B3BC531}" type="parTrans" cxnId="{FDCDE450-BC6A-4E6A-8476-CFBC6EA09CED}">
      <dgm:prSet/>
      <dgm:spPr/>
      <dgm:t>
        <a:bodyPr/>
        <a:lstStyle/>
        <a:p>
          <a:endParaRPr lang="da-DK"/>
        </a:p>
      </dgm:t>
    </dgm:pt>
    <dgm:pt modelId="{51684BE3-EF9B-45DD-B4C5-147845DE06FC}" type="sibTrans" cxnId="{FDCDE450-BC6A-4E6A-8476-CFBC6EA09CED}">
      <dgm:prSet/>
      <dgm:spPr/>
      <dgm:t>
        <a:bodyPr/>
        <a:lstStyle/>
        <a:p>
          <a:endParaRPr lang="da-DK"/>
        </a:p>
      </dgm:t>
    </dgm:pt>
    <dgm:pt modelId="{44714BE9-25F4-44A7-920C-DFC7D623A1AF}">
      <dgm:prSet phldrT="[Tekst]"/>
      <dgm:spPr/>
      <dgm:t>
        <a:bodyPr/>
        <a:lstStyle/>
        <a:p>
          <a:r>
            <a:rPr lang="da-DK" dirty="0" err="1">
              <a:solidFill>
                <a:schemeClr val="tx1"/>
              </a:solidFill>
            </a:rPr>
            <a:t>Provas</a:t>
          </a:r>
          <a:endParaRPr lang="da-DK" dirty="0">
            <a:solidFill>
              <a:schemeClr val="tx1"/>
            </a:solidFill>
          </a:endParaRPr>
        </a:p>
      </dgm:t>
    </dgm:pt>
    <dgm:pt modelId="{ED098B55-BE37-46CA-A964-8D5465294CAB}" type="parTrans" cxnId="{9407344F-7435-449B-8539-729875F9D3E9}">
      <dgm:prSet/>
      <dgm:spPr/>
      <dgm:t>
        <a:bodyPr/>
        <a:lstStyle/>
        <a:p>
          <a:endParaRPr lang="da-DK"/>
        </a:p>
      </dgm:t>
    </dgm:pt>
    <dgm:pt modelId="{75882F92-0399-43B0-B89A-01737A7831ED}" type="sibTrans" cxnId="{9407344F-7435-449B-8539-729875F9D3E9}">
      <dgm:prSet/>
      <dgm:spPr/>
      <dgm:t>
        <a:bodyPr/>
        <a:lstStyle/>
        <a:p>
          <a:endParaRPr lang="da-DK"/>
        </a:p>
      </dgm:t>
    </dgm:pt>
    <dgm:pt modelId="{2BADF37A-3ED6-42FE-9CA2-BF5A9C5C0AE1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Langeland Forsyning</a:t>
          </a:r>
        </a:p>
      </dgm:t>
    </dgm:pt>
    <dgm:pt modelId="{75846F21-8761-4F7C-8E1C-B04FD4F4F9D9}" type="parTrans" cxnId="{A50F5AAE-C40D-4A69-9481-E7987AAD107E}">
      <dgm:prSet/>
      <dgm:spPr/>
      <dgm:t>
        <a:bodyPr/>
        <a:lstStyle/>
        <a:p>
          <a:endParaRPr lang="da-DK"/>
        </a:p>
      </dgm:t>
    </dgm:pt>
    <dgm:pt modelId="{3CC3E97F-B285-4B69-A998-5A46BE70653E}" type="sibTrans" cxnId="{A50F5AAE-C40D-4A69-9481-E7987AAD107E}">
      <dgm:prSet/>
      <dgm:spPr/>
      <dgm:t>
        <a:bodyPr/>
        <a:lstStyle/>
        <a:p>
          <a:endParaRPr lang="da-DK"/>
        </a:p>
      </dgm:t>
    </dgm:pt>
    <dgm:pt modelId="{05AB2FF9-CB9C-474D-944B-9D37126AF3EB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FFV</a:t>
          </a:r>
        </a:p>
      </dgm:t>
    </dgm:pt>
    <dgm:pt modelId="{3D106962-645B-4B74-B46F-DF1E1CC940AF}" type="parTrans" cxnId="{149932DF-1038-4B8F-B801-539F3081FE89}">
      <dgm:prSet/>
      <dgm:spPr/>
      <dgm:t>
        <a:bodyPr/>
        <a:lstStyle/>
        <a:p>
          <a:endParaRPr lang="da-DK"/>
        </a:p>
      </dgm:t>
    </dgm:pt>
    <dgm:pt modelId="{2347E15D-5B22-49D8-BE10-563E02721630}" type="sibTrans" cxnId="{149932DF-1038-4B8F-B801-539F3081FE89}">
      <dgm:prSet/>
      <dgm:spPr/>
      <dgm:t>
        <a:bodyPr/>
        <a:lstStyle/>
        <a:p>
          <a:endParaRPr lang="da-DK"/>
        </a:p>
      </dgm:t>
    </dgm:pt>
    <dgm:pt modelId="{47E841D0-5261-4A77-A09B-6A9B8D75B1EA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Odense Renovation</a:t>
          </a:r>
        </a:p>
      </dgm:t>
    </dgm:pt>
    <dgm:pt modelId="{F6EAD503-D6C8-4415-A46F-179AA1560379}" type="parTrans" cxnId="{F2E8A868-FD42-4789-AC59-016FC85C35F3}">
      <dgm:prSet/>
      <dgm:spPr/>
      <dgm:t>
        <a:bodyPr/>
        <a:lstStyle/>
        <a:p>
          <a:endParaRPr lang="da-DK"/>
        </a:p>
      </dgm:t>
    </dgm:pt>
    <dgm:pt modelId="{5062A10E-3792-4F11-A988-13E3A5A491DC}" type="sibTrans" cxnId="{F2E8A868-FD42-4789-AC59-016FC85C35F3}">
      <dgm:prSet/>
      <dgm:spPr/>
      <dgm:t>
        <a:bodyPr/>
        <a:lstStyle/>
        <a:p>
          <a:endParaRPr lang="da-DK"/>
        </a:p>
      </dgm:t>
    </dgm:pt>
    <dgm:pt modelId="{C1458E41-38E8-416D-ACB3-EC744CE6E39F}">
      <dgm:prSet phldrT="[Tekst]"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Sønderborg Forsyning</a:t>
          </a:r>
        </a:p>
      </dgm:t>
    </dgm:pt>
    <dgm:pt modelId="{7FA47C3B-DD79-4A5C-92A1-BC1FFB656F35}" type="parTrans" cxnId="{1AD10B45-E682-4628-B2EA-546C591C481F}">
      <dgm:prSet/>
      <dgm:spPr/>
      <dgm:t>
        <a:bodyPr/>
        <a:lstStyle/>
        <a:p>
          <a:endParaRPr lang="da-DK"/>
        </a:p>
      </dgm:t>
    </dgm:pt>
    <dgm:pt modelId="{1C5B7F6C-5A95-4989-94A9-3381E72DBD10}" type="sibTrans" cxnId="{1AD10B45-E682-4628-B2EA-546C591C481F}">
      <dgm:prSet/>
      <dgm:spPr/>
      <dgm:t>
        <a:bodyPr/>
        <a:lstStyle/>
        <a:p>
          <a:endParaRPr lang="da-DK"/>
        </a:p>
      </dgm:t>
    </dgm:pt>
    <dgm:pt modelId="{57B3E629-1B65-4FF8-9436-8C059109E09B}" type="pres">
      <dgm:prSet presAssocID="{849AA9F9-3E4F-4D4B-8C4D-49EFEB47EEF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74827D-A2C1-4724-8D88-9A5DAFA8EC9C}" type="pres">
      <dgm:prSet presAssocID="{4DF56383-13D3-4982-A811-4EA3C96968FC}" presName="centerShape" presStyleLbl="node0" presStyleIdx="0" presStyleCnt="1"/>
      <dgm:spPr/>
    </dgm:pt>
    <dgm:pt modelId="{A28F409C-B04C-444E-9B5C-55F6130DB6C8}" type="pres">
      <dgm:prSet presAssocID="{3C2CA890-464D-40B3-B06E-2A79CBC82842}" presName="node" presStyleLbl="node1" presStyleIdx="0" presStyleCnt="14" custScaleX="146410" custScaleY="146410">
        <dgm:presLayoutVars>
          <dgm:bulletEnabled val="1"/>
        </dgm:presLayoutVars>
      </dgm:prSet>
      <dgm:spPr/>
    </dgm:pt>
    <dgm:pt modelId="{125D68B7-E7F4-418A-9897-AC7FFF060F1E}" type="pres">
      <dgm:prSet presAssocID="{3C2CA890-464D-40B3-B06E-2A79CBC82842}" presName="dummy" presStyleCnt="0"/>
      <dgm:spPr/>
    </dgm:pt>
    <dgm:pt modelId="{781E78DB-F045-4F08-B1B9-8DBF7B40E55D}" type="pres">
      <dgm:prSet presAssocID="{D1D8A786-7135-46B2-BFCE-EAA34F05EF56}" presName="sibTrans" presStyleLbl="sibTrans2D1" presStyleIdx="0" presStyleCnt="14"/>
      <dgm:spPr/>
    </dgm:pt>
    <dgm:pt modelId="{454AC98E-699F-4AB6-BD67-6011C40E53E5}" type="pres">
      <dgm:prSet presAssocID="{E6D97A0A-4B41-42E6-94FA-E9AAC90CB6FE}" presName="node" presStyleLbl="node1" presStyleIdx="1" presStyleCnt="14" custScaleX="146410" custScaleY="146410">
        <dgm:presLayoutVars>
          <dgm:bulletEnabled val="1"/>
        </dgm:presLayoutVars>
      </dgm:prSet>
      <dgm:spPr/>
    </dgm:pt>
    <dgm:pt modelId="{4FBF479D-22A4-4372-BEEA-53A68C188F6D}" type="pres">
      <dgm:prSet presAssocID="{E6D97A0A-4B41-42E6-94FA-E9AAC90CB6FE}" presName="dummy" presStyleCnt="0"/>
      <dgm:spPr/>
    </dgm:pt>
    <dgm:pt modelId="{0A410DBA-746B-4300-A99D-0B23A0C9C260}" type="pres">
      <dgm:prSet presAssocID="{40A1BB89-EE65-4BD4-BF32-2D86CA264748}" presName="sibTrans" presStyleLbl="sibTrans2D1" presStyleIdx="1" presStyleCnt="14"/>
      <dgm:spPr/>
    </dgm:pt>
    <dgm:pt modelId="{5849B32C-F0C3-4FA3-9E29-37C73B0752ED}" type="pres">
      <dgm:prSet presAssocID="{F6CA60FF-F4F2-4EFC-B40B-F5C3462BA206}" presName="node" presStyleLbl="node1" presStyleIdx="2" presStyleCnt="14" custScaleX="146410" custScaleY="146410">
        <dgm:presLayoutVars>
          <dgm:bulletEnabled val="1"/>
        </dgm:presLayoutVars>
      </dgm:prSet>
      <dgm:spPr/>
    </dgm:pt>
    <dgm:pt modelId="{606CD407-ED8F-46E4-A91C-BBFE2FD6361A}" type="pres">
      <dgm:prSet presAssocID="{F6CA60FF-F4F2-4EFC-B40B-F5C3462BA206}" presName="dummy" presStyleCnt="0"/>
      <dgm:spPr/>
    </dgm:pt>
    <dgm:pt modelId="{D1D51A43-6FE6-40E5-B8E3-483486DD4E80}" type="pres">
      <dgm:prSet presAssocID="{77E9AF90-D1A8-49E7-8B14-BC70BEF804F2}" presName="sibTrans" presStyleLbl="sibTrans2D1" presStyleIdx="2" presStyleCnt="14"/>
      <dgm:spPr/>
    </dgm:pt>
    <dgm:pt modelId="{DFEC5A3A-C787-449C-BB3B-AE51BE75EBAA}" type="pres">
      <dgm:prSet presAssocID="{FD9B6FCA-EBEA-4DFE-B4A7-7A64CC7BCED2}" presName="node" presStyleLbl="node1" presStyleIdx="3" presStyleCnt="14" custScaleX="146410" custScaleY="146410">
        <dgm:presLayoutVars>
          <dgm:bulletEnabled val="1"/>
        </dgm:presLayoutVars>
      </dgm:prSet>
      <dgm:spPr/>
    </dgm:pt>
    <dgm:pt modelId="{34B986F5-AA15-4202-87C5-7C3D608EB6A6}" type="pres">
      <dgm:prSet presAssocID="{FD9B6FCA-EBEA-4DFE-B4A7-7A64CC7BCED2}" presName="dummy" presStyleCnt="0"/>
      <dgm:spPr/>
    </dgm:pt>
    <dgm:pt modelId="{33427F21-877A-4073-AC89-1DA2FE432166}" type="pres">
      <dgm:prSet presAssocID="{6AAB3B34-430D-4027-836F-8C15EC8D9737}" presName="sibTrans" presStyleLbl="sibTrans2D1" presStyleIdx="3" presStyleCnt="14"/>
      <dgm:spPr/>
    </dgm:pt>
    <dgm:pt modelId="{9260B897-F08D-4625-A321-D187AA788768}" type="pres">
      <dgm:prSet presAssocID="{322BF287-F7A4-490C-9B3F-B219CC0B6094}" presName="node" presStyleLbl="node1" presStyleIdx="4" presStyleCnt="14" custScaleX="146410" custScaleY="146410">
        <dgm:presLayoutVars>
          <dgm:bulletEnabled val="1"/>
        </dgm:presLayoutVars>
      </dgm:prSet>
      <dgm:spPr/>
    </dgm:pt>
    <dgm:pt modelId="{0D5DFF67-5455-4158-8B69-08E4E93B4BB6}" type="pres">
      <dgm:prSet presAssocID="{322BF287-F7A4-490C-9B3F-B219CC0B6094}" presName="dummy" presStyleCnt="0"/>
      <dgm:spPr/>
    </dgm:pt>
    <dgm:pt modelId="{00809568-884B-4ADA-B676-C1CFB4DEFE62}" type="pres">
      <dgm:prSet presAssocID="{4A5F0AF6-D6BB-4B51-85F7-26EC09DCCA3B}" presName="sibTrans" presStyleLbl="sibTrans2D1" presStyleIdx="4" presStyleCnt="14"/>
      <dgm:spPr/>
    </dgm:pt>
    <dgm:pt modelId="{7614BEAA-340A-41DA-9A5F-ECA57EAF2883}" type="pres">
      <dgm:prSet presAssocID="{ABB43716-5023-44FF-A487-3DCA87D8C62F}" presName="node" presStyleLbl="node1" presStyleIdx="5" presStyleCnt="14" custScaleX="146410" custScaleY="146410">
        <dgm:presLayoutVars>
          <dgm:bulletEnabled val="1"/>
        </dgm:presLayoutVars>
      </dgm:prSet>
      <dgm:spPr/>
    </dgm:pt>
    <dgm:pt modelId="{4E0BFA3B-62CE-40C4-907A-1530036A4178}" type="pres">
      <dgm:prSet presAssocID="{ABB43716-5023-44FF-A487-3DCA87D8C62F}" presName="dummy" presStyleCnt="0"/>
      <dgm:spPr/>
    </dgm:pt>
    <dgm:pt modelId="{44E5AF06-1191-4627-AD6C-473555641C59}" type="pres">
      <dgm:prSet presAssocID="{31955E96-C4D8-41F9-996F-4D70CEA547F5}" presName="sibTrans" presStyleLbl="sibTrans2D1" presStyleIdx="5" presStyleCnt="14"/>
      <dgm:spPr/>
    </dgm:pt>
    <dgm:pt modelId="{5E5B0E6F-CF59-4F8F-8CA4-B3C85BDFBC4D}" type="pres">
      <dgm:prSet presAssocID="{E94CC391-C8B8-413E-B588-4A81C3A4517F}" presName="node" presStyleLbl="node1" presStyleIdx="6" presStyleCnt="14" custScaleX="146410" custScaleY="146410">
        <dgm:presLayoutVars>
          <dgm:bulletEnabled val="1"/>
        </dgm:presLayoutVars>
      </dgm:prSet>
      <dgm:spPr/>
    </dgm:pt>
    <dgm:pt modelId="{A1C0F1D6-EBF8-4FB4-B5CB-5E3A10F2D8A5}" type="pres">
      <dgm:prSet presAssocID="{E94CC391-C8B8-413E-B588-4A81C3A4517F}" presName="dummy" presStyleCnt="0"/>
      <dgm:spPr/>
    </dgm:pt>
    <dgm:pt modelId="{1DD99C91-0A1C-42AC-86CC-6472ABF7A513}" type="pres">
      <dgm:prSet presAssocID="{730EEE31-0C2C-41F0-B544-C46922A68F03}" presName="sibTrans" presStyleLbl="sibTrans2D1" presStyleIdx="6" presStyleCnt="14"/>
      <dgm:spPr/>
    </dgm:pt>
    <dgm:pt modelId="{950E25CA-505F-48FD-9626-74E951E66D27}" type="pres">
      <dgm:prSet presAssocID="{972CD2F8-B2E2-4335-9DAC-2766188D2C61}" presName="node" presStyleLbl="node1" presStyleIdx="7" presStyleCnt="14" custScaleX="146410" custScaleY="146410">
        <dgm:presLayoutVars>
          <dgm:bulletEnabled val="1"/>
        </dgm:presLayoutVars>
      </dgm:prSet>
      <dgm:spPr/>
    </dgm:pt>
    <dgm:pt modelId="{CA7FE9BF-EB6A-4002-B746-EB5A7F528FAD}" type="pres">
      <dgm:prSet presAssocID="{972CD2F8-B2E2-4335-9DAC-2766188D2C61}" presName="dummy" presStyleCnt="0"/>
      <dgm:spPr/>
    </dgm:pt>
    <dgm:pt modelId="{6FD668BE-EBB2-4373-B4E3-1E95315EEE19}" type="pres">
      <dgm:prSet presAssocID="{3B127236-3BC5-4AE3-BD86-74C066755F05}" presName="sibTrans" presStyleLbl="sibTrans2D1" presStyleIdx="7" presStyleCnt="14"/>
      <dgm:spPr/>
    </dgm:pt>
    <dgm:pt modelId="{EF7FA669-4F3A-4118-8C25-E5F8259052F1}" type="pres">
      <dgm:prSet presAssocID="{43695A8E-E470-4BAE-994E-5680674C160D}" presName="node" presStyleLbl="node1" presStyleIdx="8" presStyleCnt="14" custScaleX="146410" custScaleY="146410">
        <dgm:presLayoutVars>
          <dgm:bulletEnabled val="1"/>
        </dgm:presLayoutVars>
      </dgm:prSet>
      <dgm:spPr/>
    </dgm:pt>
    <dgm:pt modelId="{E45A1D8C-BCBD-43DC-A634-D8D4869A7A2F}" type="pres">
      <dgm:prSet presAssocID="{43695A8E-E470-4BAE-994E-5680674C160D}" presName="dummy" presStyleCnt="0"/>
      <dgm:spPr/>
    </dgm:pt>
    <dgm:pt modelId="{942F96B6-E3DB-493B-9A5B-BFE8D2F4B473}" type="pres">
      <dgm:prSet presAssocID="{51684BE3-EF9B-45DD-B4C5-147845DE06FC}" presName="sibTrans" presStyleLbl="sibTrans2D1" presStyleIdx="8" presStyleCnt="14"/>
      <dgm:spPr/>
    </dgm:pt>
    <dgm:pt modelId="{0961FD02-DC4F-4735-919D-233C1A0B7F22}" type="pres">
      <dgm:prSet presAssocID="{44714BE9-25F4-44A7-920C-DFC7D623A1AF}" presName="node" presStyleLbl="node1" presStyleIdx="9" presStyleCnt="14" custScaleX="146410" custScaleY="146410">
        <dgm:presLayoutVars>
          <dgm:bulletEnabled val="1"/>
        </dgm:presLayoutVars>
      </dgm:prSet>
      <dgm:spPr/>
    </dgm:pt>
    <dgm:pt modelId="{B0086127-2983-4159-973B-C2F983DA5080}" type="pres">
      <dgm:prSet presAssocID="{44714BE9-25F4-44A7-920C-DFC7D623A1AF}" presName="dummy" presStyleCnt="0"/>
      <dgm:spPr/>
    </dgm:pt>
    <dgm:pt modelId="{C6C551EF-AA6D-4D68-972E-CCD358FF0A52}" type="pres">
      <dgm:prSet presAssocID="{75882F92-0399-43B0-B89A-01737A7831ED}" presName="sibTrans" presStyleLbl="sibTrans2D1" presStyleIdx="9" presStyleCnt="14"/>
      <dgm:spPr/>
    </dgm:pt>
    <dgm:pt modelId="{C055F866-830F-43B9-A0FB-2E6166001910}" type="pres">
      <dgm:prSet presAssocID="{2BADF37A-3ED6-42FE-9CA2-BF5A9C5C0AE1}" presName="node" presStyleLbl="node1" presStyleIdx="10" presStyleCnt="14" custScaleX="146410" custScaleY="146410">
        <dgm:presLayoutVars>
          <dgm:bulletEnabled val="1"/>
        </dgm:presLayoutVars>
      </dgm:prSet>
      <dgm:spPr/>
    </dgm:pt>
    <dgm:pt modelId="{385822E9-F41A-41CA-8FEF-5CF60068364B}" type="pres">
      <dgm:prSet presAssocID="{2BADF37A-3ED6-42FE-9CA2-BF5A9C5C0AE1}" presName="dummy" presStyleCnt="0"/>
      <dgm:spPr/>
    </dgm:pt>
    <dgm:pt modelId="{FCE87E36-9BFE-4D3F-8581-3B0FFCEA487F}" type="pres">
      <dgm:prSet presAssocID="{3CC3E97F-B285-4B69-A998-5A46BE70653E}" presName="sibTrans" presStyleLbl="sibTrans2D1" presStyleIdx="10" presStyleCnt="14"/>
      <dgm:spPr/>
    </dgm:pt>
    <dgm:pt modelId="{7EC9EC7E-8A8B-4ACB-846A-C3FC83857FCD}" type="pres">
      <dgm:prSet presAssocID="{05AB2FF9-CB9C-474D-944B-9D37126AF3EB}" presName="node" presStyleLbl="node1" presStyleIdx="11" presStyleCnt="14" custScaleX="146410" custScaleY="146410">
        <dgm:presLayoutVars>
          <dgm:bulletEnabled val="1"/>
        </dgm:presLayoutVars>
      </dgm:prSet>
      <dgm:spPr/>
    </dgm:pt>
    <dgm:pt modelId="{41268D8A-A563-4F49-96CA-4A756A62084E}" type="pres">
      <dgm:prSet presAssocID="{05AB2FF9-CB9C-474D-944B-9D37126AF3EB}" presName="dummy" presStyleCnt="0"/>
      <dgm:spPr/>
    </dgm:pt>
    <dgm:pt modelId="{928423FC-2E64-4086-BF1C-6B8F2EE5DB47}" type="pres">
      <dgm:prSet presAssocID="{2347E15D-5B22-49D8-BE10-563E02721630}" presName="sibTrans" presStyleLbl="sibTrans2D1" presStyleIdx="11" presStyleCnt="14"/>
      <dgm:spPr/>
    </dgm:pt>
    <dgm:pt modelId="{A39FC56B-FE2E-4F95-AC8C-C65B1D45BB9F}" type="pres">
      <dgm:prSet presAssocID="{47E841D0-5261-4A77-A09B-6A9B8D75B1EA}" presName="node" presStyleLbl="node1" presStyleIdx="12" presStyleCnt="14" custScaleX="146410" custScaleY="146410">
        <dgm:presLayoutVars>
          <dgm:bulletEnabled val="1"/>
        </dgm:presLayoutVars>
      </dgm:prSet>
      <dgm:spPr/>
    </dgm:pt>
    <dgm:pt modelId="{0D771F18-FE8D-4A28-A0B4-DD8418BBA622}" type="pres">
      <dgm:prSet presAssocID="{47E841D0-5261-4A77-A09B-6A9B8D75B1EA}" presName="dummy" presStyleCnt="0"/>
      <dgm:spPr/>
    </dgm:pt>
    <dgm:pt modelId="{8B5B7CB4-BF73-443C-A341-2DC7A62C960E}" type="pres">
      <dgm:prSet presAssocID="{5062A10E-3792-4F11-A988-13E3A5A491DC}" presName="sibTrans" presStyleLbl="sibTrans2D1" presStyleIdx="12" presStyleCnt="14"/>
      <dgm:spPr/>
    </dgm:pt>
    <dgm:pt modelId="{1BD58B81-6EA1-437A-96E9-65CB341C8949}" type="pres">
      <dgm:prSet presAssocID="{C1458E41-38E8-416D-ACB3-EC744CE6E39F}" presName="node" presStyleLbl="node1" presStyleIdx="13" presStyleCnt="14" custScaleX="146410" custScaleY="146410">
        <dgm:presLayoutVars>
          <dgm:bulletEnabled val="1"/>
        </dgm:presLayoutVars>
      </dgm:prSet>
      <dgm:spPr/>
    </dgm:pt>
    <dgm:pt modelId="{B599F469-1979-4512-9963-58F511797945}" type="pres">
      <dgm:prSet presAssocID="{C1458E41-38E8-416D-ACB3-EC744CE6E39F}" presName="dummy" presStyleCnt="0"/>
      <dgm:spPr/>
    </dgm:pt>
    <dgm:pt modelId="{C55D861F-E481-4E20-9394-924B95B223A8}" type="pres">
      <dgm:prSet presAssocID="{1C5B7F6C-5A95-4989-94A9-3381E72DBD10}" presName="sibTrans" presStyleLbl="sibTrans2D1" presStyleIdx="13" presStyleCnt="14"/>
      <dgm:spPr/>
    </dgm:pt>
  </dgm:ptLst>
  <dgm:cxnLst>
    <dgm:cxn modelId="{AA3E8D01-3608-461C-9DAB-A9793A241EC6}" type="presOf" srcId="{4DF56383-13D3-4982-A811-4EA3C96968FC}" destId="{E974827D-A2C1-4724-8D88-9A5DAFA8EC9C}" srcOrd="0" destOrd="0" presId="urn:microsoft.com/office/officeart/2005/8/layout/radial6"/>
    <dgm:cxn modelId="{52D52702-B882-4D34-9B38-D59308D7CE62}" type="presOf" srcId="{47E841D0-5261-4A77-A09B-6A9B8D75B1EA}" destId="{A39FC56B-FE2E-4F95-AC8C-C65B1D45BB9F}" srcOrd="0" destOrd="0" presId="urn:microsoft.com/office/officeart/2005/8/layout/radial6"/>
    <dgm:cxn modelId="{CEA35C02-A621-4EE8-A2CE-62E0208414FF}" type="presOf" srcId="{3C2CA890-464D-40B3-B06E-2A79CBC82842}" destId="{A28F409C-B04C-444E-9B5C-55F6130DB6C8}" srcOrd="0" destOrd="0" presId="urn:microsoft.com/office/officeart/2005/8/layout/radial6"/>
    <dgm:cxn modelId="{8740040B-9CFC-41C4-BEB2-C4EFB1A82D0A}" type="presOf" srcId="{05AB2FF9-CB9C-474D-944B-9D37126AF3EB}" destId="{7EC9EC7E-8A8B-4ACB-846A-C3FC83857FCD}" srcOrd="0" destOrd="0" presId="urn:microsoft.com/office/officeart/2005/8/layout/radial6"/>
    <dgm:cxn modelId="{D8E6870E-2CEE-4C9C-9E76-73DBE202D5D0}" type="presOf" srcId="{322BF287-F7A4-490C-9B3F-B219CC0B6094}" destId="{9260B897-F08D-4625-A321-D187AA788768}" srcOrd="0" destOrd="0" presId="urn:microsoft.com/office/officeart/2005/8/layout/radial6"/>
    <dgm:cxn modelId="{B7ADA011-7C5A-4E47-AA68-13A01E8208A0}" srcId="{4DF56383-13D3-4982-A811-4EA3C96968FC}" destId="{F6CA60FF-F4F2-4EFC-B40B-F5C3462BA206}" srcOrd="2" destOrd="0" parTransId="{0047F1C7-7B1C-42EC-BF9F-C448986D3DFD}" sibTransId="{77E9AF90-D1A8-49E7-8B14-BC70BEF804F2}"/>
    <dgm:cxn modelId="{ADE4A513-4C76-4AC5-99CB-71EADA9947F7}" type="presOf" srcId="{6AAB3B34-430D-4027-836F-8C15EC8D9737}" destId="{33427F21-877A-4073-AC89-1DA2FE432166}" srcOrd="0" destOrd="0" presId="urn:microsoft.com/office/officeart/2005/8/layout/radial6"/>
    <dgm:cxn modelId="{CFC04719-840F-4080-BB28-C2AC5EDD33D4}" srcId="{4DF56383-13D3-4982-A811-4EA3C96968FC}" destId="{ABB43716-5023-44FF-A487-3DCA87D8C62F}" srcOrd="5" destOrd="0" parTransId="{E65D4A4E-129E-4D4B-9C82-525648F9866F}" sibTransId="{31955E96-C4D8-41F9-996F-4D70CEA547F5}"/>
    <dgm:cxn modelId="{F1BFFC20-2333-4646-AE52-B5CBB0958324}" srcId="{4DF56383-13D3-4982-A811-4EA3C96968FC}" destId="{3C2CA890-464D-40B3-B06E-2A79CBC82842}" srcOrd="0" destOrd="0" parTransId="{6412F3B8-7711-4C27-9542-9FB33FCF2EF1}" sibTransId="{D1D8A786-7135-46B2-BFCE-EAA34F05EF56}"/>
    <dgm:cxn modelId="{9463FC22-C018-437F-9FEC-EF4D8BA161FF}" type="presOf" srcId="{77E9AF90-D1A8-49E7-8B14-BC70BEF804F2}" destId="{D1D51A43-6FE6-40E5-B8E3-483486DD4E80}" srcOrd="0" destOrd="0" presId="urn:microsoft.com/office/officeart/2005/8/layout/radial6"/>
    <dgm:cxn modelId="{8E88E129-8940-4A89-84E1-1D9365246E1E}" type="presOf" srcId="{2347E15D-5B22-49D8-BE10-563E02721630}" destId="{928423FC-2E64-4086-BF1C-6B8F2EE5DB47}" srcOrd="0" destOrd="0" presId="urn:microsoft.com/office/officeart/2005/8/layout/radial6"/>
    <dgm:cxn modelId="{4690B52A-9066-4851-A343-A4B7C13BDC6D}" type="presOf" srcId="{51684BE3-EF9B-45DD-B4C5-147845DE06FC}" destId="{942F96B6-E3DB-493B-9A5B-BFE8D2F4B473}" srcOrd="0" destOrd="0" presId="urn:microsoft.com/office/officeart/2005/8/layout/radial6"/>
    <dgm:cxn modelId="{520DD22C-AA47-4DD0-B8C6-D106C6555ABD}" srcId="{4DF56383-13D3-4982-A811-4EA3C96968FC}" destId="{FD9B6FCA-EBEA-4DFE-B4A7-7A64CC7BCED2}" srcOrd="3" destOrd="0" parTransId="{AEE87728-34E8-42E1-B27A-21698EFA29AE}" sibTransId="{6AAB3B34-430D-4027-836F-8C15EC8D9737}"/>
    <dgm:cxn modelId="{EEB90339-1B01-41F5-9FF8-7D01F31A2F67}" type="presOf" srcId="{F6CA60FF-F4F2-4EFC-B40B-F5C3462BA206}" destId="{5849B32C-F0C3-4FA3-9E29-37C73B0752ED}" srcOrd="0" destOrd="0" presId="urn:microsoft.com/office/officeart/2005/8/layout/radial6"/>
    <dgm:cxn modelId="{79B15F40-853B-43A8-B61D-0EABCC2E2BBF}" type="presOf" srcId="{1C5B7F6C-5A95-4989-94A9-3381E72DBD10}" destId="{C55D861F-E481-4E20-9394-924B95B223A8}" srcOrd="0" destOrd="0" presId="urn:microsoft.com/office/officeart/2005/8/layout/radial6"/>
    <dgm:cxn modelId="{2F52BD5D-F336-4A11-A5BD-013C80D45AB8}" srcId="{4DF56383-13D3-4982-A811-4EA3C96968FC}" destId="{322BF287-F7A4-490C-9B3F-B219CC0B6094}" srcOrd="4" destOrd="0" parTransId="{E5529774-AA4E-4CA6-8345-71206C11916E}" sibTransId="{4A5F0AF6-D6BB-4B51-85F7-26EC09DCCA3B}"/>
    <dgm:cxn modelId="{0FF3EF5E-8AF5-4150-B3DD-FBB5ABF29424}" type="presOf" srcId="{FD9B6FCA-EBEA-4DFE-B4A7-7A64CC7BCED2}" destId="{DFEC5A3A-C787-449C-BB3B-AE51BE75EBAA}" srcOrd="0" destOrd="0" presId="urn:microsoft.com/office/officeart/2005/8/layout/radial6"/>
    <dgm:cxn modelId="{D1458943-DD7C-4530-BE2E-9432F40E8441}" type="presOf" srcId="{849AA9F9-3E4F-4D4B-8C4D-49EFEB47EEFB}" destId="{57B3E629-1B65-4FF8-9436-8C059109E09B}" srcOrd="0" destOrd="0" presId="urn:microsoft.com/office/officeart/2005/8/layout/radial6"/>
    <dgm:cxn modelId="{1AD10B45-E682-4628-B2EA-546C591C481F}" srcId="{4DF56383-13D3-4982-A811-4EA3C96968FC}" destId="{C1458E41-38E8-416D-ACB3-EC744CE6E39F}" srcOrd="13" destOrd="0" parTransId="{7FA47C3B-DD79-4A5C-92A1-BC1FFB656F35}" sibTransId="{1C5B7F6C-5A95-4989-94A9-3381E72DBD10}"/>
    <dgm:cxn modelId="{27060247-0696-4FF8-8F1A-D87D708A2E7B}" srcId="{4DF56383-13D3-4982-A811-4EA3C96968FC}" destId="{E6D97A0A-4B41-42E6-94FA-E9AAC90CB6FE}" srcOrd="1" destOrd="0" parTransId="{56D4AFE9-0E84-4B85-8967-23DE7D0C218B}" sibTransId="{40A1BB89-EE65-4BD4-BF32-2D86CA264748}"/>
    <dgm:cxn modelId="{F2E8A868-FD42-4789-AC59-016FC85C35F3}" srcId="{4DF56383-13D3-4982-A811-4EA3C96968FC}" destId="{47E841D0-5261-4A77-A09B-6A9B8D75B1EA}" srcOrd="12" destOrd="0" parTransId="{F6EAD503-D6C8-4415-A46F-179AA1560379}" sibTransId="{5062A10E-3792-4F11-A988-13E3A5A491DC}"/>
    <dgm:cxn modelId="{9407344F-7435-449B-8539-729875F9D3E9}" srcId="{4DF56383-13D3-4982-A811-4EA3C96968FC}" destId="{44714BE9-25F4-44A7-920C-DFC7D623A1AF}" srcOrd="9" destOrd="0" parTransId="{ED098B55-BE37-46CA-A964-8D5465294CAB}" sibTransId="{75882F92-0399-43B0-B89A-01737A7831ED}"/>
    <dgm:cxn modelId="{FDCDE450-BC6A-4E6A-8476-CFBC6EA09CED}" srcId="{4DF56383-13D3-4982-A811-4EA3C96968FC}" destId="{43695A8E-E470-4BAE-994E-5680674C160D}" srcOrd="8" destOrd="0" parTransId="{7A856B4C-5D98-4A50-B968-E44A6B3BC531}" sibTransId="{51684BE3-EF9B-45DD-B4C5-147845DE06FC}"/>
    <dgm:cxn modelId="{E5FB4571-47AC-44F4-826F-04B1EEC8E471}" type="presOf" srcId="{D1D8A786-7135-46B2-BFCE-EAA34F05EF56}" destId="{781E78DB-F045-4F08-B1B9-8DBF7B40E55D}" srcOrd="0" destOrd="0" presId="urn:microsoft.com/office/officeart/2005/8/layout/radial6"/>
    <dgm:cxn modelId="{DB6AA954-8A28-4AC1-9B8A-9EC4C43FA3A0}" type="presOf" srcId="{E94CC391-C8B8-413E-B588-4A81C3A4517F}" destId="{5E5B0E6F-CF59-4F8F-8CA4-B3C85BDFBC4D}" srcOrd="0" destOrd="0" presId="urn:microsoft.com/office/officeart/2005/8/layout/radial6"/>
    <dgm:cxn modelId="{FA91C956-791E-4E25-B9BF-0DD209585944}" type="presOf" srcId="{3CC3E97F-B285-4B69-A998-5A46BE70653E}" destId="{FCE87E36-9BFE-4D3F-8581-3B0FFCEA487F}" srcOrd="0" destOrd="0" presId="urn:microsoft.com/office/officeart/2005/8/layout/radial6"/>
    <dgm:cxn modelId="{ACA7A45A-F6B9-4B7B-B28C-6B13A82EEBA0}" type="presOf" srcId="{972CD2F8-B2E2-4335-9DAC-2766188D2C61}" destId="{950E25CA-505F-48FD-9626-74E951E66D27}" srcOrd="0" destOrd="0" presId="urn:microsoft.com/office/officeart/2005/8/layout/radial6"/>
    <dgm:cxn modelId="{6F1A7D7E-A768-47A6-A1FD-788F52ADE1F9}" type="presOf" srcId="{44714BE9-25F4-44A7-920C-DFC7D623A1AF}" destId="{0961FD02-DC4F-4735-919D-233C1A0B7F22}" srcOrd="0" destOrd="0" presId="urn:microsoft.com/office/officeart/2005/8/layout/radial6"/>
    <dgm:cxn modelId="{3216AE81-E4C8-44AE-B0BF-07219C2B3A1E}" srcId="{4DF56383-13D3-4982-A811-4EA3C96968FC}" destId="{972CD2F8-B2E2-4335-9DAC-2766188D2C61}" srcOrd="7" destOrd="0" parTransId="{BE17A54B-20FF-4931-ADC6-AFCDCACD91F8}" sibTransId="{3B127236-3BC5-4AE3-BD86-74C066755F05}"/>
    <dgm:cxn modelId="{2EC59B84-9073-4EDA-A429-00B938137D78}" srcId="{849AA9F9-3E4F-4D4B-8C4D-49EFEB47EEFB}" destId="{4DF56383-13D3-4982-A811-4EA3C96968FC}" srcOrd="0" destOrd="0" parTransId="{CA56527E-C862-4922-9D05-D234D6D55793}" sibTransId="{E924AF26-2965-44B0-9F3F-75A8A76C3CCF}"/>
    <dgm:cxn modelId="{71BD0E87-B2D9-4BD7-86EB-FCEFD437E714}" type="presOf" srcId="{E6D97A0A-4B41-42E6-94FA-E9AAC90CB6FE}" destId="{454AC98E-699F-4AB6-BD67-6011C40E53E5}" srcOrd="0" destOrd="0" presId="urn:microsoft.com/office/officeart/2005/8/layout/radial6"/>
    <dgm:cxn modelId="{76D8269A-428D-42D3-8E30-45F22F540C91}" type="presOf" srcId="{3B127236-3BC5-4AE3-BD86-74C066755F05}" destId="{6FD668BE-EBB2-4373-B4E3-1E95315EEE19}" srcOrd="0" destOrd="0" presId="urn:microsoft.com/office/officeart/2005/8/layout/radial6"/>
    <dgm:cxn modelId="{9F7845A8-8EE4-4A68-9CFA-771AC12F252B}" type="presOf" srcId="{C1458E41-38E8-416D-ACB3-EC744CE6E39F}" destId="{1BD58B81-6EA1-437A-96E9-65CB341C8949}" srcOrd="0" destOrd="0" presId="urn:microsoft.com/office/officeart/2005/8/layout/radial6"/>
    <dgm:cxn modelId="{D16FB5AC-4F1E-4C47-96FD-FF6FB9D468AE}" srcId="{4DF56383-13D3-4982-A811-4EA3C96968FC}" destId="{E94CC391-C8B8-413E-B588-4A81C3A4517F}" srcOrd="6" destOrd="0" parTransId="{4FB3850D-0875-4C75-AEC3-BE17F5CD8AC7}" sibTransId="{730EEE31-0C2C-41F0-B544-C46922A68F03}"/>
    <dgm:cxn modelId="{A50F5AAE-C40D-4A69-9481-E7987AAD107E}" srcId="{4DF56383-13D3-4982-A811-4EA3C96968FC}" destId="{2BADF37A-3ED6-42FE-9CA2-BF5A9C5C0AE1}" srcOrd="10" destOrd="0" parTransId="{75846F21-8761-4F7C-8E1C-B04FD4F4F9D9}" sibTransId="{3CC3E97F-B285-4B69-A998-5A46BE70653E}"/>
    <dgm:cxn modelId="{91F953B0-970E-4B64-B0C2-24574B868F5E}" type="presOf" srcId="{2BADF37A-3ED6-42FE-9CA2-BF5A9C5C0AE1}" destId="{C055F866-830F-43B9-A0FB-2E6166001910}" srcOrd="0" destOrd="0" presId="urn:microsoft.com/office/officeart/2005/8/layout/radial6"/>
    <dgm:cxn modelId="{C9235AB7-37D8-437B-99DB-789FCDA44676}" type="presOf" srcId="{75882F92-0399-43B0-B89A-01737A7831ED}" destId="{C6C551EF-AA6D-4D68-972E-CCD358FF0A52}" srcOrd="0" destOrd="0" presId="urn:microsoft.com/office/officeart/2005/8/layout/radial6"/>
    <dgm:cxn modelId="{F77B82CA-9604-410A-A006-E08B1AA1583E}" type="presOf" srcId="{ABB43716-5023-44FF-A487-3DCA87D8C62F}" destId="{7614BEAA-340A-41DA-9A5F-ECA57EAF2883}" srcOrd="0" destOrd="0" presId="urn:microsoft.com/office/officeart/2005/8/layout/radial6"/>
    <dgm:cxn modelId="{EBC535CB-9D25-414E-B02F-5B851827E013}" type="presOf" srcId="{730EEE31-0C2C-41F0-B544-C46922A68F03}" destId="{1DD99C91-0A1C-42AC-86CC-6472ABF7A513}" srcOrd="0" destOrd="0" presId="urn:microsoft.com/office/officeart/2005/8/layout/radial6"/>
    <dgm:cxn modelId="{D740D4D2-FCDA-4D35-94F3-0807816149F4}" type="presOf" srcId="{31955E96-C4D8-41F9-996F-4D70CEA547F5}" destId="{44E5AF06-1191-4627-AD6C-473555641C59}" srcOrd="0" destOrd="0" presId="urn:microsoft.com/office/officeart/2005/8/layout/radial6"/>
    <dgm:cxn modelId="{F7EEFAD7-CDB0-4FDF-9290-C60B6A5EC335}" type="presOf" srcId="{43695A8E-E470-4BAE-994E-5680674C160D}" destId="{EF7FA669-4F3A-4118-8C25-E5F8259052F1}" srcOrd="0" destOrd="0" presId="urn:microsoft.com/office/officeart/2005/8/layout/radial6"/>
    <dgm:cxn modelId="{149932DF-1038-4B8F-B801-539F3081FE89}" srcId="{4DF56383-13D3-4982-A811-4EA3C96968FC}" destId="{05AB2FF9-CB9C-474D-944B-9D37126AF3EB}" srcOrd="11" destOrd="0" parTransId="{3D106962-645B-4B74-B46F-DF1E1CC940AF}" sibTransId="{2347E15D-5B22-49D8-BE10-563E02721630}"/>
    <dgm:cxn modelId="{DE567BE3-8480-494A-B00D-786A73A8B7E7}" type="presOf" srcId="{4A5F0AF6-D6BB-4B51-85F7-26EC09DCCA3B}" destId="{00809568-884B-4ADA-B676-C1CFB4DEFE62}" srcOrd="0" destOrd="0" presId="urn:microsoft.com/office/officeart/2005/8/layout/radial6"/>
    <dgm:cxn modelId="{24AD9CF1-6775-4BB8-A67B-1909F779CEF1}" type="presOf" srcId="{5062A10E-3792-4F11-A988-13E3A5A491DC}" destId="{8B5B7CB4-BF73-443C-A341-2DC7A62C960E}" srcOrd="0" destOrd="0" presId="urn:microsoft.com/office/officeart/2005/8/layout/radial6"/>
    <dgm:cxn modelId="{F1364BFF-A039-441C-B907-CB4B248E806D}" type="presOf" srcId="{40A1BB89-EE65-4BD4-BF32-2D86CA264748}" destId="{0A410DBA-746B-4300-A99D-0B23A0C9C260}" srcOrd="0" destOrd="0" presId="urn:microsoft.com/office/officeart/2005/8/layout/radial6"/>
    <dgm:cxn modelId="{D6D43F7C-C308-4B5C-AD54-8B3E872DE8A1}" type="presParOf" srcId="{57B3E629-1B65-4FF8-9436-8C059109E09B}" destId="{E974827D-A2C1-4724-8D88-9A5DAFA8EC9C}" srcOrd="0" destOrd="0" presId="urn:microsoft.com/office/officeart/2005/8/layout/radial6"/>
    <dgm:cxn modelId="{C497A275-203B-4D5A-8EF0-9F3D1D0BC418}" type="presParOf" srcId="{57B3E629-1B65-4FF8-9436-8C059109E09B}" destId="{A28F409C-B04C-444E-9B5C-55F6130DB6C8}" srcOrd="1" destOrd="0" presId="urn:microsoft.com/office/officeart/2005/8/layout/radial6"/>
    <dgm:cxn modelId="{B1F94A66-33AD-40CB-AE7F-FD66D10EB4DE}" type="presParOf" srcId="{57B3E629-1B65-4FF8-9436-8C059109E09B}" destId="{125D68B7-E7F4-418A-9897-AC7FFF060F1E}" srcOrd="2" destOrd="0" presId="urn:microsoft.com/office/officeart/2005/8/layout/radial6"/>
    <dgm:cxn modelId="{3CFFE3CC-1B6C-47EA-986D-A6DA13F1533F}" type="presParOf" srcId="{57B3E629-1B65-4FF8-9436-8C059109E09B}" destId="{781E78DB-F045-4F08-B1B9-8DBF7B40E55D}" srcOrd="3" destOrd="0" presId="urn:microsoft.com/office/officeart/2005/8/layout/radial6"/>
    <dgm:cxn modelId="{C1805060-0E95-418E-ADFB-4BA27768FEB2}" type="presParOf" srcId="{57B3E629-1B65-4FF8-9436-8C059109E09B}" destId="{454AC98E-699F-4AB6-BD67-6011C40E53E5}" srcOrd="4" destOrd="0" presId="urn:microsoft.com/office/officeart/2005/8/layout/radial6"/>
    <dgm:cxn modelId="{5BFE91C0-D597-4C6B-956E-0680B23CF702}" type="presParOf" srcId="{57B3E629-1B65-4FF8-9436-8C059109E09B}" destId="{4FBF479D-22A4-4372-BEEA-53A68C188F6D}" srcOrd="5" destOrd="0" presId="urn:microsoft.com/office/officeart/2005/8/layout/radial6"/>
    <dgm:cxn modelId="{51928544-81C4-40D9-9841-319D6A9714BE}" type="presParOf" srcId="{57B3E629-1B65-4FF8-9436-8C059109E09B}" destId="{0A410DBA-746B-4300-A99D-0B23A0C9C260}" srcOrd="6" destOrd="0" presId="urn:microsoft.com/office/officeart/2005/8/layout/radial6"/>
    <dgm:cxn modelId="{DDA5D26F-6A27-4015-BDCE-BF214F3249A3}" type="presParOf" srcId="{57B3E629-1B65-4FF8-9436-8C059109E09B}" destId="{5849B32C-F0C3-4FA3-9E29-37C73B0752ED}" srcOrd="7" destOrd="0" presId="urn:microsoft.com/office/officeart/2005/8/layout/radial6"/>
    <dgm:cxn modelId="{CAC9B394-8C9F-46A5-8CF4-8BDA6476A7ED}" type="presParOf" srcId="{57B3E629-1B65-4FF8-9436-8C059109E09B}" destId="{606CD407-ED8F-46E4-A91C-BBFE2FD6361A}" srcOrd="8" destOrd="0" presId="urn:microsoft.com/office/officeart/2005/8/layout/radial6"/>
    <dgm:cxn modelId="{08145194-0272-478F-8095-FA5FBF001B39}" type="presParOf" srcId="{57B3E629-1B65-4FF8-9436-8C059109E09B}" destId="{D1D51A43-6FE6-40E5-B8E3-483486DD4E80}" srcOrd="9" destOrd="0" presId="urn:microsoft.com/office/officeart/2005/8/layout/radial6"/>
    <dgm:cxn modelId="{531E7EAD-93ED-4C11-8225-A970C4ABE52B}" type="presParOf" srcId="{57B3E629-1B65-4FF8-9436-8C059109E09B}" destId="{DFEC5A3A-C787-449C-BB3B-AE51BE75EBAA}" srcOrd="10" destOrd="0" presId="urn:microsoft.com/office/officeart/2005/8/layout/radial6"/>
    <dgm:cxn modelId="{30E93761-4847-4470-8BB8-230DDC03DCD4}" type="presParOf" srcId="{57B3E629-1B65-4FF8-9436-8C059109E09B}" destId="{34B986F5-AA15-4202-87C5-7C3D608EB6A6}" srcOrd="11" destOrd="0" presId="urn:microsoft.com/office/officeart/2005/8/layout/radial6"/>
    <dgm:cxn modelId="{4B4D02C5-0E16-451C-A734-036938F1C9DA}" type="presParOf" srcId="{57B3E629-1B65-4FF8-9436-8C059109E09B}" destId="{33427F21-877A-4073-AC89-1DA2FE432166}" srcOrd="12" destOrd="0" presId="urn:microsoft.com/office/officeart/2005/8/layout/radial6"/>
    <dgm:cxn modelId="{5CA03DBE-11F1-48D2-91CF-A510EE85E409}" type="presParOf" srcId="{57B3E629-1B65-4FF8-9436-8C059109E09B}" destId="{9260B897-F08D-4625-A321-D187AA788768}" srcOrd="13" destOrd="0" presId="urn:microsoft.com/office/officeart/2005/8/layout/radial6"/>
    <dgm:cxn modelId="{02221131-589B-4792-A5BA-1D2734386CC6}" type="presParOf" srcId="{57B3E629-1B65-4FF8-9436-8C059109E09B}" destId="{0D5DFF67-5455-4158-8B69-08E4E93B4BB6}" srcOrd="14" destOrd="0" presId="urn:microsoft.com/office/officeart/2005/8/layout/radial6"/>
    <dgm:cxn modelId="{8FC7EEEA-7100-44C0-9E25-0F92FA972D68}" type="presParOf" srcId="{57B3E629-1B65-4FF8-9436-8C059109E09B}" destId="{00809568-884B-4ADA-B676-C1CFB4DEFE62}" srcOrd="15" destOrd="0" presId="urn:microsoft.com/office/officeart/2005/8/layout/radial6"/>
    <dgm:cxn modelId="{89499AB9-9B56-4DDB-B2E7-211C74B9B28C}" type="presParOf" srcId="{57B3E629-1B65-4FF8-9436-8C059109E09B}" destId="{7614BEAA-340A-41DA-9A5F-ECA57EAF2883}" srcOrd="16" destOrd="0" presId="urn:microsoft.com/office/officeart/2005/8/layout/radial6"/>
    <dgm:cxn modelId="{9556D769-A3DB-4210-B98D-A8B1898BE5F3}" type="presParOf" srcId="{57B3E629-1B65-4FF8-9436-8C059109E09B}" destId="{4E0BFA3B-62CE-40C4-907A-1530036A4178}" srcOrd="17" destOrd="0" presId="urn:microsoft.com/office/officeart/2005/8/layout/radial6"/>
    <dgm:cxn modelId="{33869F40-EE43-4CB5-9EEF-FACCE9DA6CC6}" type="presParOf" srcId="{57B3E629-1B65-4FF8-9436-8C059109E09B}" destId="{44E5AF06-1191-4627-AD6C-473555641C59}" srcOrd="18" destOrd="0" presId="urn:microsoft.com/office/officeart/2005/8/layout/radial6"/>
    <dgm:cxn modelId="{54521DF4-E030-439B-92AC-C5909883BB12}" type="presParOf" srcId="{57B3E629-1B65-4FF8-9436-8C059109E09B}" destId="{5E5B0E6F-CF59-4F8F-8CA4-B3C85BDFBC4D}" srcOrd="19" destOrd="0" presId="urn:microsoft.com/office/officeart/2005/8/layout/radial6"/>
    <dgm:cxn modelId="{D0FAEF7F-5851-4B17-A880-412D76B37C4F}" type="presParOf" srcId="{57B3E629-1B65-4FF8-9436-8C059109E09B}" destId="{A1C0F1D6-EBF8-4FB4-B5CB-5E3A10F2D8A5}" srcOrd="20" destOrd="0" presId="urn:microsoft.com/office/officeart/2005/8/layout/radial6"/>
    <dgm:cxn modelId="{FFB6C631-3A59-4681-A679-D54E78818D19}" type="presParOf" srcId="{57B3E629-1B65-4FF8-9436-8C059109E09B}" destId="{1DD99C91-0A1C-42AC-86CC-6472ABF7A513}" srcOrd="21" destOrd="0" presId="urn:microsoft.com/office/officeart/2005/8/layout/radial6"/>
    <dgm:cxn modelId="{96D71258-2833-4916-8ADF-3D7F90969E5B}" type="presParOf" srcId="{57B3E629-1B65-4FF8-9436-8C059109E09B}" destId="{950E25CA-505F-48FD-9626-74E951E66D27}" srcOrd="22" destOrd="0" presId="urn:microsoft.com/office/officeart/2005/8/layout/radial6"/>
    <dgm:cxn modelId="{A998CD79-05B6-45FD-A1B2-098BD9EA7D90}" type="presParOf" srcId="{57B3E629-1B65-4FF8-9436-8C059109E09B}" destId="{CA7FE9BF-EB6A-4002-B746-EB5A7F528FAD}" srcOrd="23" destOrd="0" presId="urn:microsoft.com/office/officeart/2005/8/layout/radial6"/>
    <dgm:cxn modelId="{B2677E38-0204-4995-AE8F-82A7B58D5292}" type="presParOf" srcId="{57B3E629-1B65-4FF8-9436-8C059109E09B}" destId="{6FD668BE-EBB2-4373-B4E3-1E95315EEE19}" srcOrd="24" destOrd="0" presId="urn:microsoft.com/office/officeart/2005/8/layout/radial6"/>
    <dgm:cxn modelId="{F2315E14-90F2-4EAE-BD2D-0B3F4BF7B249}" type="presParOf" srcId="{57B3E629-1B65-4FF8-9436-8C059109E09B}" destId="{EF7FA669-4F3A-4118-8C25-E5F8259052F1}" srcOrd="25" destOrd="0" presId="urn:microsoft.com/office/officeart/2005/8/layout/radial6"/>
    <dgm:cxn modelId="{023C011C-BDBF-40F9-8468-A5E74C33E144}" type="presParOf" srcId="{57B3E629-1B65-4FF8-9436-8C059109E09B}" destId="{E45A1D8C-BCBD-43DC-A634-D8D4869A7A2F}" srcOrd="26" destOrd="0" presId="urn:microsoft.com/office/officeart/2005/8/layout/radial6"/>
    <dgm:cxn modelId="{7E103712-E6BD-49F3-833E-FCA676D0B124}" type="presParOf" srcId="{57B3E629-1B65-4FF8-9436-8C059109E09B}" destId="{942F96B6-E3DB-493B-9A5B-BFE8D2F4B473}" srcOrd="27" destOrd="0" presId="urn:microsoft.com/office/officeart/2005/8/layout/radial6"/>
    <dgm:cxn modelId="{F4FE97D1-6866-49A7-ADEE-AF7E81BD1888}" type="presParOf" srcId="{57B3E629-1B65-4FF8-9436-8C059109E09B}" destId="{0961FD02-DC4F-4735-919D-233C1A0B7F22}" srcOrd="28" destOrd="0" presId="urn:microsoft.com/office/officeart/2005/8/layout/radial6"/>
    <dgm:cxn modelId="{C753B2B2-782B-4A2E-9B57-C796747BBA0E}" type="presParOf" srcId="{57B3E629-1B65-4FF8-9436-8C059109E09B}" destId="{B0086127-2983-4159-973B-C2F983DA5080}" srcOrd="29" destOrd="0" presId="urn:microsoft.com/office/officeart/2005/8/layout/radial6"/>
    <dgm:cxn modelId="{7A98B1A9-8B00-4A4E-80B7-6EFE4C8B0F43}" type="presParOf" srcId="{57B3E629-1B65-4FF8-9436-8C059109E09B}" destId="{C6C551EF-AA6D-4D68-972E-CCD358FF0A52}" srcOrd="30" destOrd="0" presId="urn:microsoft.com/office/officeart/2005/8/layout/radial6"/>
    <dgm:cxn modelId="{A7ACAE03-7B7D-4A33-9183-6D9EC531DD03}" type="presParOf" srcId="{57B3E629-1B65-4FF8-9436-8C059109E09B}" destId="{C055F866-830F-43B9-A0FB-2E6166001910}" srcOrd="31" destOrd="0" presId="urn:microsoft.com/office/officeart/2005/8/layout/radial6"/>
    <dgm:cxn modelId="{5FFC7BD6-39C8-4942-B592-75AE9C0CC36A}" type="presParOf" srcId="{57B3E629-1B65-4FF8-9436-8C059109E09B}" destId="{385822E9-F41A-41CA-8FEF-5CF60068364B}" srcOrd="32" destOrd="0" presId="urn:microsoft.com/office/officeart/2005/8/layout/radial6"/>
    <dgm:cxn modelId="{546B2B4C-E8E2-4176-84CE-66EA6FD4872A}" type="presParOf" srcId="{57B3E629-1B65-4FF8-9436-8C059109E09B}" destId="{FCE87E36-9BFE-4D3F-8581-3B0FFCEA487F}" srcOrd="33" destOrd="0" presId="urn:microsoft.com/office/officeart/2005/8/layout/radial6"/>
    <dgm:cxn modelId="{262BF573-73DF-4892-9773-74D658A6853A}" type="presParOf" srcId="{57B3E629-1B65-4FF8-9436-8C059109E09B}" destId="{7EC9EC7E-8A8B-4ACB-846A-C3FC83857FCD}" srcOrd="34" destOrd="0" presId="urn:microsoft.com/office/officeart/2005/8/layout/radial6"/>
    <dgm:cxn modelId="{0AAC7639-9A97-4B39-8875-B6103CC84301}" type="presParOf" srcId="{57B3E629-1B65-4FF8-9436-8C059109E09B}" destId="{41268D8A-A563-4F49-96CA-4A756A62084E}" srcOrd="35" destOrd="0" presId="urn:microsoft.com/office/officeart/2005/8/layout/radial6"/>
    <dgm:cxn modelId="{9E8C1617-650A-4A69-9412-7A13B0B1CCB9}" type="presParOf" srcId="{57B3E629-1B65-4FF8-9436-8C059109E09B}" destId="{928423FC-2E64-4086-BF1C-6B8F2EE5DB47}" srcOrd="36" destOrd="0" presId="urn:microsoft.com/office/officeart/2005/8/layout/radial6"/>
    <dgm:cxn modelId="{92155069-FB4B-41A3-BD0D-4561AA5E2EC8}" type="presParOf" srcId="{57B3E629-1B65-4FF8-9436-8C059109E09B}" destId="{A39FC56B-FE2E-4F95-AC8C-C65B1D45BB9F}" srcOrd="37" destOrd="0" presId="urn:microsoft.com/office/officeart/2005/8/layout/radial6"/>
    <dgm:cxn modelId="{D836503F-3B61-4727-A067-3B63032BC488}" type="presParOf" srcId="{57B3E629-1B65-4FF8-9436-8C059109E09B}" destId="{0D771F18-FE8D-4A28-A0B4-DD8418BBA622}" srcOrd="38" destOrd="0" presId="urn:microsoft.com/office/officeart/2005/8/layout/radial6"/>
    <dgm:cxn modelId="{46BDFE6D-A6A1-493D-9289-9D976F40FF88}" type="presParOf" srcId="{57B3E629-1B65-4FF8-9436-8C059109E09B}" destId="{8B5B7CB4-BF73-443C-A341-2DC7A62C960E}" srcOrd="39" destOrd="0" presId="urn:microsoft.com/office/officeart/2005/8/layout/radial6"/>
    <dgm:cxn modelId="{959D9766-B04F-41D1-AFE7-B4317F3DDBAD}" type="presParOf" srcId="{57B3E629-1B65-4FF8-9436-8C059109E09B}" destId="{1BD58B81-6EA1-437A-96E9-65CB341C8949}" srcOrd="40" destOrd="0" presId="urn:microsoft.com/office/officeart/2005/8/layout/radial6"/>
    <dgm:cxn modelId="{6FA3891C-2567-4CEE-9B75-99FACC1CB392}" type="presParOf" srcId="{57B3E629-1B65-4FF8-9436-8C059109E09B}" destId="{B599F469-1979-4512-9963-58F511797945}" srcOrd="41" destOrd="0" presId="urn:microsoft.com/office/officeart/2005/8/layout/radial6"/>
    <dgm:cxn modelId="{C865EC89-22C6-41FE-9147-974E1DFEACA4}" type="presParOf" srcId="{57B3E629-1B65-4FF8-9436-8C059109E09B}" destId="{C55D861F-E481-4E20-9394-924B95B223A8}" srcOrd="4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D861F-E481-4E20-9394-924B95B223A8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14657143"/>
            <a:gd name="adj2" fmla="val 16200000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B7CB4-BF73-443C-A341-2DC7A62C960E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13114286"/>
            <a:gd name="adj2" fmla="val 14657143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423FC-2E64-4086-BF1C-6B8F2EE5DB47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11571429"/>
            <a:gd name="adj2" fmla="val 13114286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87E36-9BFE-4D3F-8581-3B0FFCEA487F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10028571"/>
            <a:gd name="adj2" fmla="val 11571429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551EF-AA6D-4D68-972E-CCD358FF0A52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8485714"/>
            <a:gd name="adj2" fmla="val 10028571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F96B6-E3DB-493B-9A5B-BFE8D2F4B473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6942857"/>
            <a:gd name="adj2" fmla="val 8485714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668BE-EBB2-4373-B4E3-1E95315EEE19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5400000"/>
            <a:gd name="adj2" fmla="val 6942857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99C91-0A1C-42AC-86CC-6472ABF7A513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3857143"/>
            <a:gd name="adj2" fmla="val 5400000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5AF06-1191-4627-AD6C-473555641C59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2314286"/>
            <a:gd name="adj2" fmla="val 3857143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09568-884B-4ADA-B676-C1CFB4DEFE62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771429"/>
            <a:gd name="adj2" fmla="val 2314286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7F21-877A-4073-AC89-1DA2FE432166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20828571"/>
            <a:gd name="adj2" fmla="val 771429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51A43-6FE6-40E5-B8E3-483486DD4E80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19285714"/>
            <a:gd name="adj2" fmla="val 20828571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10DBA-746B-4300-A99D-0B23A0C9C260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17742857"/>
            <a:gd name="adj2" fmla="val 19285714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E78DB-F045-4F08-B1B9-8DBF7B40E55D}">
      <dsp:nvSpPr>
        <dsp:cNvPr id="0" name=""/>
        <dsp:cNvSpPr/>
      </dsp:nvSpPr>
      <dsp:spPr>
        <a:xfrm>
          <a:off x="612483" y="251724"/>
          <a:ext cx="3886385" cy="3886385"/>
        </a:xfrm>
        <a:prstGeom prst="blockArc">
          <a:avLst>
            <a:gd name="adj1" fmla="val 16200000"/>
            <a:gd name="adj2" fmla="val 17742857"/>
            <a:gd name="adj3" fmla="val 197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4827D-A2C1-4724-8D88-9A5DAFA8EC9C}">
      <dsp:nvSpPr>
        <dsp:cNvPr id="0" name=""/>
        <dsp:cNvSpPr/>
      </dsp:nvSpPr>
      <dsp:spPr>
        <a:xfrm>
          <a:off x="2174446" y="1813687"/>
          <a:ext cx="762460" cy="7624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solidFill>
                <a:schemeClr val="tx1"/>
              </a:solidFill>
            </a:rPr>
            <a:t>SamAqua</a:t>
          </a:r>
        </a:p>
      </dsp:txBody>
      <dsp:txXfrm>
        <a:off x="2286106" y="1925347"/>
        <a:ext cx="539140" cy="539140"/>
      </dsp:txXfrm>
    </dsp:sp>
    <dsp:sp modelId="{A28F409C-B04C-444E-9B5C-55F6130DB6C8}">
      <dsp:nvSpPr>
        <dsp:cNvPr id="0" name=""/>
        <dsp:cNvSpPr/>
      </dsp:nvSpPr>
      <dsp:spPr>
        <a:xfrm>
          <a:off x="2164965" y="-119772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 err="1">
              <a:solidFill>
                <a:schemeClr val="tx1"/>
              </a:solidFill>
            </a:rPr>
            <a:t>VandCenter</a:t>
          </a:r>
          <a:r>
            <a:rPr lang="da-DK" sz="700" kern="1200" dirty="0">
              <a:solidFill>
                <a:schemeClr val="tx1"/>
              </a:solidFill>
            </a:rPr>
            <a:t> Syd</a:t>
          </a:r>
        </a:p>
      </dsp:txBody>
      <dsp:txXfrm>
        <a:off x="2279402" y="-5335"/>
        <a:ext cx="552548" cy="552548"/>
      </dsp:txXfrm>
    </dsp:sp>
    <dsp:sp modelId="{454AC98E-699F-4AB6-BD67-6011C40E53E5}">
      <dsp:nvSpPr>
        <dsp:cNvPr id="0" name=""/>
        <dsp:cNvSpPr/>
      </dsp:nvSpPr>
      <dsp:spPr>
        <a:xfrm>
          <a:off x="2999748" y="70761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Vand og Affald</a:t>
          </a:r>
        </a:p>
      </dsp:txBody>
      <dsp:txXfrm>
        <a:off x="3114185" y="185198"/>
        <a:ext cx="552548" cy="552548"/>
      </dsp:txXfrm>
    </dsp:sp>
    <dsp:sp modelId="{5849B32C-F0C3-4FA3-9E29-37C73B0752ED}">
      <dsp:nvSpPr>
        <dsp:cNvPr id="0" name=""/>
        <dsp:cNvSpPr/>
      </dsp:nvSpPr>
      <dsp:spPr>
        <a:xfrm>
          <a:off x="3669192" y="604625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Middelfart Spildevand</a:t>
          </a:r>
        </a:p>
      </dsp:txBody>
      <dsp:txXfrm>
        <a:off x="3783629" y="719062"/>
        <a:ext cx="552548" cy="552548"/>
      </dsp:txXfrm>
    </dsp:sp>
    <dsp:sp modelId="{DFEC5A3A-C787-449C-BB3B-AE51BE75EBAA}">
      <dsp:nvSpPr>
        <dsp:cNvPr id="0" name=""/>
        <dsp:cNvSpPr/>
      </dsp:nvSpPr>
      <dsp:spPr>
        <a:xfrm>
          <a:off x="4040705" y="1376080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Kerteminde Forsyning</a:t>
          </a:r>
        </a:p>
      </dsp:txBody>
      <dsp:txXfrm>
        <a:off x="4155142" y="1490517"/>
        <a:ext cx="552548" cy="552548"/>
      </dsp:txXfrm>
    </dsp:sp>
    <dsp:sp modelId="{9260B897-F08D-4625-A321-D187AA788768}">
      <dsp:nvSpPr>
        <dsp:cNvPr id="0" name=""/>
        <dsp:cNvSpPr/>
      </dsp:nvSpPr>
      <dsp:spPr>
        <a:xfrm>
          <a:off x="4040705" y="2232331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Fredericia Spildevand &amp; Energi</a:t>
          </a:r>
        </a:p>
      </dsp:txBody>
      <dsp:txXfrm>
        <a:off x="4155142" y="2346768"/>
        <a:ext cx="552548" cy="552548"/>
      </dsp:txXfrm>
    </dsp:sp>
    <dsp:sp modelId="{7614BEAA-340A-41DA-9A5F-ECA57EAF2883}">
      <dsp:nvSpPr>
        <dsp:cNvPr id="0" name=""/>
        <dsp:cNvSpPr/>
      </dsp:nvSpPr>
      <dsp:spPr>
        <a:xfrm>
          <a:off x="3669192" y="3003787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NFS</a:t>
          </a:r>
        </a:p>
      </dsp:txBody>
      <dsp:txXfrm>
        <a:off x="3783629" y="3118224"/>
        <a:ext cx="552548" cy="552548"/>
      </dsp:txXfrm>
    </dsp:sp>
    <dsp:sp modelId="{5E5B0E6F-CF59-4F8F-8CA4-B3C85BDFBC4D}">
      <dsp:nvSpPr>
        <dsp:cNvPr id="0" name=""/>
        <dsp:cNvSpPr/>
      </dsp:nvSpPr>
      <dsp:spPr>
        <a:xfrm>
          <a:off x="2999748" y="3537651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Ærø Vand</a:t>
          </a:r>
        </a:p>
      </dsp:txBody>
      <dsp:txXfrm>
        <a:off x="3114185" y="3652088"/>
        <a:ext cx="552548" cy="552548"/>
      </dsp:txXfrm>
    </dsp:sp>
    <dsp:sp modelId="{950E25CA-505F-48FD-9626-74E951E66D27}">
      <dsp:nvSpPr>
        <dsp:cNvPr id="0" name=""/>
        <dsp:cNvSpPr/>
      </dsp:nvSpPr>
      <dsp:spPr>
        <a:xfrm>
          <a:off x="2164965" y="3728185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Assens Forsyning</a:t>
          </a:r>
        </a:p>
      </dsp:txBody>
      <dsp:txXfrm>
        <a:off x="2279402" y="3842622"/>
        <a:ext cx="552548" cy="552548"/>
      </dsp:txXfrm>
    </dsp:sp>
    <dsp:sp modelId="{EF7FA669-4F3A-4118-8C25-E5F8259052F1}">
      <dsp:nvSpPr>
        <dsp:cNvPr id="0" name=""/>
        <dsp:cNvSpPr/>
      </dsp:nvSpPr>
      <dsp:spPr>
        <a:xfrm>
          <a:off x="1330182" y="3537651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 err="1">
              <a:solidFill>
                <a:schemeClr val="tx1"/>
              </a:solidFill>
            </a:rPr>
            <a:t>BlueKolding</a:t>
          </a:r>
          <a:endParaRPr lang="da-DK" sz="700" kern="1200" dirty="0">
            <a:solidFill>
              <a:schemeClr val="tx1"/>
            </a:solidFill>
          </a:endParaRPr>
        </a:p>
      </dsp:txBody>
      <dsp:txXfrm>
        <a:off x="1444619" y="3652088"/>
        <a:ext cx="552548" cy="552548"/>
      </dsp:txXfrm>
    </dsp:sp>
    <dsp:sp modelId="{0961FD02-DC4F-4735-919D-233C1A0B7F22}">
      <dsp:nvSpPr>
        <dsp:cNvPr id="0" name=""/>
        <dsp:cNvSpPr/>
      </dsp:nvSpPr>
      <dsp:spPr>
        <a:xfrm>
          <a:off x="660738" y="3003787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 err="1">
              <a:solidFill>
                <a:schemeClr val="tx1"/>
              </a:solidFill>
            </a:rPr>
            <a:t>Provas</a:t>
          </a:r>
          <a:endParaRPr lang="da-DK" sz="700" kern="1200" dirty="0">
            <a:solidFill>
              <a:schemeClr val="tx1"/>
            </a:solidFill>
          </a:endParaRPr>
        </a:p>
      </dsp:txBody>
      <dsp:txXfrm>
        <a:off x="775175" y="3118224"/>
        <a:ext cx="552548" cy="552548"/>
      </dsp:txXfrm>
    </dsp:sp>
    <dsp:sp modelId="{C055F866-830F-43B9-A0FB-2E6166001910}">
      <dsp:nvSpPr>
        <dsp:cNvPr id="0" name=""/>
        <dsp:cNvSpPr/>
      </dsp:nvSpPr>
      <dsp:spPr>
        <a:xfrm>
          <a:off x="289224" y="2232331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Langeland Forsyning</a:t>
          </a:r>
        </a:p>
      </dsp:txBody>
      <dsp:txXfrm>
        <a:off x="403661" y="2346768"/>
        <a:ext cx="552548" cy="552548"/>
      </dsp:txXfrm>
    </dsp:sp>
    <dsp:sp modelId="{7EC9EC7E-8A8B-4ACB-846A-C3FC83857FCD}">
      <dsp:nvSpPr>
        <dsp:cNvPr id="0" name=""/>
        <dsp:cNvSpPr/>
      </dsp:nvSpPr>
      <dsp:spPr>
        <a:xfrm>
          <a:off x="289224" y="1376080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FFV</a:t>
          </a:r>
        </a:p>
      </dsp:txBody>
      <dsp:txXfrm>
        <a:off x="403661" y="1490517"/>
        <a:ext cx="552548" cy="552548"/>
      </dsp:txXfrm>
    </dsp:sp>
    <dsp:sp modelId="{A39FC56B-FE2E-4F95-AC8C-C65B1D45BB9F}">
      <dsp:nvSpPr>
        <dsp:cNvPr id="0" name=""/>
        <dsp:cNvSpPr/>
      </dsp:nvSpPr>
      <dsp:spPr>
        <a:xfrm>
          <a:off x="660738" y="604625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Odense Renovation</a:t>
          </a:r>
        </a:p>
      </dsp:txBody>
      <dsp:txXfrm>
        <a:off x="775175" y="719062"/>
        <a:ext cx="552548" cy="552548"/>
      </dsp:txXfrm>
    </dsp:sp>
    <dsp:sp modelId="{1BD58B81-6EA1-437A-96E9-65CB341C8949}">
      <dsp:nvSpPr>
        <dsp:cNvPr id="0" name=""/>
        <dsp:cNvSpPr/>
      </dsp:nvSpPr>
      <dsp:spPr>
        <a:xfrm>
          <a:off x="1330182" y="70761"/>
          <a:ext cx="781422" cy="78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Sønderborg Forsyning</a:t>
          </a:r>
        </a:p>
      </dsp:txBody>
      <dsp:txXfrm>
        <a:off x="1444619" y="185198"/>
        <a:ext cx="552548" cy="552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0.45674</cdr:x>
      <cdr:y>0.27933</cdr:y>
    </cdr:from>
    <cdr:to>
      <cdr:x>0.54326</cdr:x>
      <cdr:y>0.5</cdr:y>
    </cdr:to>
    <cdr:sp macro="" textlink="">
      <cdr:nvSpPr>
        <cdr:cNvPr id="2" name="Nedadgående pil 1"/>
        <cdr:cNvSpPr/>
      </cdr:nvSpPr>
      <cdr:spPr>
        <a:xfrm xmlns:a="http://schemas.openxmlformats.org/drawingml/2006/main">
          <a:off x="1520585" y="546893"/>
          <a:ext cx="288032" cy="43204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a-DK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DD67-5D1D-4606-B512-F20F950B9EE0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4D313-0939-4726-82D3-FE3CFD3B95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3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4D313-0939-4726-82D3-FE3CFD3B95C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81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gradFill flip="none" rotWithShape="1">
          <a:gsLst>
            <a:gs pos="0">
              <a:srgbClr val="E5E4E3"/>
            </a:gs>
            <a:gs pos="16000">
              <a:schemeClr val="tx2"/>
            </a:gs>
            <a:gs pos="92000">
              <a:schemeClr val="bg1"/>
            </a:gs>
            <a:gs pos="61000">
              <a:schemeClr val="bg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5544616" cy="2088232"/>
          </a:xfrm>
          <a:prstGeom prst="rect">
            <a:avLst/>
          </a:prstGeom>
          <a:noFill/>
          <a:effectLst/>
        </p:spPr>
        <p:txBody>
          <a:bodyPr anchor="t" anchorCtr="0"/>
          <a:lstStyle>
            <a:lvl1pPr algn="l">
              <a:defRPr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012160" y="339502"/>
            <a:ext cx="2728392" cy="2088232"/>
          </a:xfrm>
          <a:noFill/>
          <a:effectLst/>
        </p:spPr>
        <p:txBody>
          <a:bodyPr anchor="t" anchorCtr="0">
            <a:norm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979630"/>
            <a:ext cx="5410944" cy="168035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0921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991"/>
            <a:ext cx="660893" cy="521548"/>
          </a:xfrm>
          <a:prstGeom prst="rect">
            <a:avLst/>
          </a:prstGeom>
        </p:spPr>
      </p:pic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35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8754" y="4333849"/>
            <a:ext cx="660893" cy="5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7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991"/>
            <a:ext cx="660893" cy="521548"/>
          </a:xfrm>
          <a:prstGeom prst="rect">
            <a:avLst/>
          </a:prstGeom>
        </p:spPr>
      </p:pic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94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346834"/>
            <a:ext cx="7772400" cy="1021556"/>
          </a:xfrm>
          <a:noFill/>
          <a:effectLst/>
        </p:spPr>
        <p:txBody>
          <a:bodyPr anchor="t">
            <a:noAutofit/>
          </a:bodyPr>
          <a:lstStyle>
            <a:lvl1pPr algn="l">
              <a:defRPr sz="3200" b="1" i="0" cap="all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1221693"/>
            <a:ext cx="7772400" cy="1125140"/>
          </a:xfrm>
          <a:noFill/>
          <a:effectLst/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94" y="27462"/>
            <a:ext cx="3333721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347613"/>
            <a:ext cx="4038600" cy="33843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347613"/>
            <a:ext cx="4038600" cy="33843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991"/>
            <a:ext cx="660893" cy="521548"/>
          </a:xfrm>
          <a:prstGeom prst="rect">
            <a:avLst/>
          </a:prstGeom>
        </p:spPr>
      </p:pic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8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66118"/>
            <a:ext cx="4040188" cy="4798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lang="da-DK" sz="2400" b="0" i="0" kern="1200" cap="none" baseline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845940"/>
            <a:ext cx="4040188" cy="2886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366118"/>
            <a:ext cx="4041775" cy="4798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lang="da-DK" sz="2400" b="0" i="0" kern="1200" cap="none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845940"/>
            <a:ext cx="4041775" cy="2886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991"/>
            <a:ext cx="660893" cy="521548"/>
          </a:xfrm>
          <a:prstGeom prst="rect">
            <a:avLst/>
          </a:prstGeom>
        </p:spPr>
      </p:pic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534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991"/>
            <a:ext cx="660893" cy="521548"/>
          </a:xfrm>
          <a:prstGeom prst="rect">
            <a:avLst/>
          </a:prstGeom>
        </p:spPr>
      </p:pic>
      <p:sp>
        <p:nvSpPr>
          <p:cNvPr id="8" name="Pladsholder til 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3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182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203598"/>
            <a:ext cx="3008313" cy="3391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991"/>
            <a:ext cx="660893" cy="5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600450"/>
            <a:ext cx="835292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95536" y="459581"/>
            <a:ext cx="8352928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5536" y="4083918"/>
            <a:ext cx="8352928" cy="545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FB60-B4B3-4B11-9463-81AD0EA2C5D7}" type="datetimeFigureOut">
              <a:rPr lang="da-DK" smtClean="0"/>
              <a:t>30-04-2019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D5E-0F06-48C9-86A5-CAF59095801A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3991"/>
            <a:ext cx="660893" cy="5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E5E4E3"/>
            </a:gs>
            <a:gs pos="0">
              <a:schemeClr val="tx1"/>
            </a:gs>
            <a:gs pos="100000">
              <a:schemeClr val="bg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47613"/>
            <a:ext cx="8229600" cy="33843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81667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1FFB60-B4B3-4B11-9463-81AD0EA2C5D7}" type="datetimeFigureOut">
              <a:rPr lang="da-DK" smtClean="0"/>
              <a:pPr/>
              <a:t>30-04-2019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8166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81667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EC90D5E-0F06-48C9-86A5-CAF59095801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2240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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gh@samaqua.d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8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image" Target="../media/image16.tif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24000">
              <a:schemeClr val="accent3">
                <a:lumMod val="0"/>
                <a:lumOff val="100000"/>
              </a:schemeClr>
            </a:gs>
            <a:gs pos="75000">
              <a:schemeClr val="accent3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hvordan </a:t>
            </a:r>
            <a:r>
              <a:rPr lang="da-DK" dirty="0" err="1"/>
              <a:t>fælles-kommunale</a:t>
            </a:r>
            <a:r>
              <a:rPr lang="da-DK" dirty="0"/>
              <a:t> udbud kan bidrage til gode udbuds-løsninger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Charlotte Hardam</a:t>
            </a:r>
          </a:p>
          <a:p>
            <a:r>
              <a:rPr lang="da-DK" dirty="0"/>
              <a:t>Afdelingschef,</a:t>
            </a:r>
          </a:p>
          <a:p>
            <a:r>
              <a:rPr lang="da-DK" dirty="0"/>
              <a:t>Jura, Projekter og Kontrakter</a:t>
            </a:r>
          </a:p>
          <a:p>
            <a:endParaRPr lang="da-DK" dirty="0"/>
          </a:p>
          <a:p>
            <a:r>
              <a:rPr lang="da-DK" dirty="0">
                <a:hlinkClick r:id="rId2"/>
              </a:rPr>
              <a:t>cgh@samaqua.dk</a:t>
            </a:r>
            <a:endParaRPr lang="da-DK" dirty="0"/>
          </a:p>
          <a:p>
            <a:r>
              <a:rPr lang="da-DK" dirty="0"/>
              <a:t>Tlf.:+45 63132489 </a:t>
            </a:r>
          </a:p>
        </p:txBody>
      </p:sp>
    </p:spTree>
    <p:extLst>
      <p:ext uri="{BB962C8B-B14F-4D97-AF65-F5344CB8AC3E}">
        <p14:creationId xmlns:p14="http://schemas.microsoft.com/office/powerpoint/2010/main" val="124695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19602D5-20CF-4F7F-BDF1-ACB926AD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678" y="2499742"/>
            <a:ext cx="1242244" cy="2556618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8A0A4F1C-1082-44E7-857D-55D817CA4E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Optimering af arbejdsprocesser</a:t>
            </a:r>
          </a:p>
          <a:p>
            <a:r>
              <a:rPr lang="da-DK" dirty="0"/>
              <a:t>Færre omkostninger til udbudsarbejdet</a:t>
            </a:r>
          </a:p>
          <a:p>
            <a:r>
              <a:rPr lang="da-DK" dirty="0"/>
              <a:t>Lavere transaktions-omkostninger</a:t>
            </a:r>
          </a:p>
          <a:p>
            <a:r>
              <a:rPr lang="da-DK" dirty="0"/>
              <a:t>Bedre markedsposition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770880-910B-4A6D-AFED-1B29AED348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Økonomiske gevinster</a:t>
            </a:r>
          </a:p>
          <a:p>
            <a:r>
              <a:rPr lang="da-DK" dirty="0"/>
              <a:t>Fælles kontraktstyring</a:t>
            </a:r>
          </a:p>
          <a:p>
            <a:r>
              <a:rPr lang="da-DK" dirty="0"/>
              <a:t>Fælles optimering af kontrakten</a:t>
            </a:r>
          </a:p>
          <a:p>
            <a:r>
              <a:rPr lang="da-DK" dirty="0"/>
              <a:t>Vidensdeling i kontraktperioden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87F284-7140-42CF-826A-71DCBBF2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64096"/>
          </a:xfrm>
        </p:spPr>
        <p:txBody>
          <a:bodyPr/>
          <a:lstStyle/>
          <a:p>
            <a:r>
              <a:rPr lang="da-DK" dirty="0"/>
              <a:t>Fordele ved fælles udbud</a:t>
            </a:r>
          </a:p>
        </p:txBody>
      </p:sp>
    </p:spTree>
    <p:extLst>
      <p:ext uri="{BB962C8B-B14F-4D97-AF65-F5344CB8AC3E}">
        <p14:creationId xmlns:p14="http://schemas.microsoft.com/office/powerpoint/2010/main" val="111344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7CB936D-2B79-4048-BFBC-A21693E82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19" y="3096344"/>
            <a:ext cx="1258330" cy="1779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CA133F5-F3D0-4558-BAF6-A482BDBB77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Stort er ikke altid godt!</a:t>
            </a:r>
          </a:p>
          <a:p>
            <a:pPr lvl="1"/>
            <a:r>
              <a:rPr lang="da-DK" dirty="0"/>
              <a:t>Konkurrence situationen</a:t>
            </a:r>
          </a:p>
          <a:p>
            <a:r>
              <a:rPr lang="da-DK" dirty="0"/>
              <a:t>Er markedet klar?</a:t>
            </a:r>
          </a:p>
          <a:p>
            <a:pPr lvl="1"/>
            <a:r>
              <a:rPr lang="da-DK" dirty="0"/>
              <a:t>Dialog og Høring</a:t>
            </a:r>
          </a:p>
          <a:p>
            <a:r>
              <a:rPr lang="da-DK" dirty="0"/>
              <a:t>Giver det stordriftsfordele?</a:t>
            </a:r>
          </a:p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CF1869-A451-4F3E-9CA2-46ECBEF6FE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/>
              <a:t>Indkøbsmønstre skal være ensartet</a:t>
            </a:r>
          </a:p>
          <a:p>
            <a:r>
              <a:rPr lang="da-DK" dirty="0"/>
              <a:t>Forandringsparat for fælles krav og processer</a:t>
            </a:r>
          </a:p>
          <a:p>
            <a:r>
              <a:rPr lang="da-DK" dirty="0"/>
              <a:t>Forskellige regulativer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41E960-4708-454E-AD90-C52CCB2F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Udfordringer og opmærksomhedspunkter</a:t>
            </a:r>
          </a:p>
        </p:txBody>
      </p:sp>
    </p:spTree>
    <p:extLst>
      <p:ext uri="{BB962C8B-B14F-4D97-AF65-F5344CB8AC3E}">
        <p14:creationId xmlns:p14="http://schemas.microsoft.com/office/powerpoint/2010/main" val="5716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EC9B395-32CA-4864-A736-2EEA1BF14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"/>
          <a:stretch/>
        </p:blipFill>
        <p:spPr>
          <a:xfrm>
            <a:off x="611560" y="874343"/>
            <a:ext cx="5904656" cy="400166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05B1310-8432-41C8-8329-0B922285C2E1}"/>
              </a:ext>
            </a:extLst>
          </p:cNvPr>
          <p:cNvSpPr/>
          <p:nvPr/>
        </p:nvSpPr>
        <p:spPr>
          <a:xfrm rot="20372890">
            <a:off x="1342011" y="3576368"/>
            <a:ext cx="1618139" cy="392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>
                <a:cs typeface="Arial" panose="020B0604020202020204" pitchFamily="34" charset="0"/>
              </a:rPr>
              <a:t>Kontakt cgh@samaqua.dk</a:t>
            </a: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31BB0DCF-372A-4898-9968-423D64D6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164554"/>
            <a:ext cx="8229600" cy="1001266"/>
          </a:xfrm>
        </p:spPr>
        <p:txBody>
          <a:bodyPr>
            <a:normAutofit/>
          </a:bodyPr>
          <a:lstStyle/>
          <a:p>
            <a:r>
              <a:rPr lang="da-DK" dirty="0"/>
              <a:t>Samarbejde i branchen</a:t>
            </a:r>
          </a:p>
        </p:txBody>
      </p:sp>
    </p:spTree>
    <p:extLst>
      <p:ext uri="{BB962C8B-B14F-4D97-AF65-F5344CB8AC3E}">
        <p14:creationId xmlns:p14="http://schemas.microsoft.com/office/powerpoint/2010/main" val="426396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18A94FE-A5CC-4461-9006-D4A3CBAD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F368E-A346-454E-A91F-52660546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ejere/kunder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C6900FA1-DEDC-45FA-A16D-6CFE380A116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75448" y="204788"/>
          <a:ext cx="5111353" cy="438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D3C2834-B1DD-4E4A-B629-B60C03DB8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dirty="0"/>
              <a:t>Det er enkelt at komme med!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14 selskaber indenfor </a:t>
            </a:r>
          </a:p>
          <a:p>
            <a:r>
              <a:rPr lang="da-DK" dirty="0"/>
              <a:t>    Vand – Spildevand </a:t>
            </a:r>
          </a:p>
          <a:p>
            <a:r>
              <a:rPr lang="da-DK" dirty="0"/>
              <a:t>    – Affald og Fjernvarme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Indkøbsvolumen for drift og investeringer mere end kr. 2 mia. årligt.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Antal medarbejdere ca.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Forskellige forretningskulturer</a:t>
            </a:r>
          </a:p>
        </p:txBody>
      </p:sp>
      <p:pic>
        <p:nvPicPr>
          <p:cNvPr id="6" name="Picture 22" descr="http://www.samaqua.dk/-/media/samaqua/images/logoer/vcs_logo_rgb150.png?w=150&amp;h=58&amp;as=1&amp;la=da&amp;hash=78258C626456B0ABF5E07684D7D806A7DE840176">
            <a:extLst>
              <a:ext uri="{FF2B5EF4-FFF2-40B4-BE49-F238E27FC236}">
                <a16:creationId xmlns:a16="http://schemas.microsoft.com/office/drawing/2014/main" id="{58F36F00-5A64-4A63-8E60-200452B7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86" y="325480"/>
            <a:ext cx="656159" cy="2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www.samaqua.dk/-/media/samaqua/images/logoer/va-logo-rgb150.png?w=150&amp;h=66&amp;as=1&amp;la=da&amp;hash=1ACA7F22C0A7502013CD3D380EBF5E4E6BB5F118">
            <a:extLst>
              <a:ext uri="{FF2B5EF4-FFF2-40B4-BE49-F238E27FC236}">
                <a16:creationId xmlns:a16="http://schemas.microsoft.com/office/drawing/2014/main" id="{498BF0C4-47CD-4BC0-B2F7-6BA27D7B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05" y="538354"/>
            <a:ext cx="576624" cy="2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www.samaqua.dk/-/media/samaqua/images/logoer/ms-logo-rgb150.png?w=150&amp;h=51&amp;as=1&amp;la=da&amp;hash=D4AC63F6B5524AF8435ED96F034F09135C76B854">
            <a:extLst>
              <a:ext uri="{FF2B5EF4-FFF2-40B4-BE49-F238E27FC236}">
                <a16:creationId xmlns:a16="http://schemas.microsoft.com/office/drawing/2014/main" id="{372706E0-5058-494F-9100-18D7D6E8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88" y="1107082"/>
            <a:ext cx="643437" cy="21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www.samaqua.dk/-/media/samaqua/images/logoer/kerteminde-logo-150.jpg?w=150&amp;h=24&amp;as=1&amp;la=da&amp;hash=598FF1BF22468BA1B7C2A9F09EE5EAD95EBA1DAA">
            <a:extLst>
              <a:ext uri="{FF2B5EF4-FFF2-40B4-BE49-F238E27FC236}">
                <a16:creationId xmlns:a16="http://schemas.microsoft.com/office/drawing/2014/main" id="{07257D09-7ABB-459B-B3F4-BAF6BCB8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99" y="1915226"/>
            <a:ext cx="698639" cy="1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Fredericia Spildevand og Energi">
            <a:extLst>
              <a:ext uri="{FF2B5EF4-FFF2-40B4-BE49-F238E27FC236}">
                <a16:creationId xmlns:a16="http://schemas.microsoft.com/office/drawing/2014/main" id="{5CCEA2CB-A340-45AD-A08F-F9B26C4E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60" y="2670720"/>
            <a:ext cx="616317" cy="3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samaqua.dk/-/media/samaqua/images/logoer/nfs-logo150.png?w=150&amp;h=54&amp;as=1&amp;la=da&amp;hash=0650D69F5983166082D7D0E304398178D53E4C9C">
            <a:extLst>
              <a:ext uri="{FF2B5EF4-FFF2-40B4-BE49-F238E27FC236}">
                <a16:creationId xmlns:a16="http://schemas.microsoft.com/office/drawing/2014/main" id="{8E33A7C7-4765-4CA7-A831-86D4B68B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77" y="3488623"/>
            <a:ext cx="616318" cy="2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samaqua.dk/-/media/samaqua/images/logoer/%C3%A6r%C3%B8-vand-logo-150.png?w=150&amp;h=27&amp;as=1&amp;la=da&amp;hash=DA63D409475B4FD2AA8BE891215CF6E3051337D4">
            <a:extLst>
              <a:ext uri="{FF2B5EF4-FFF2-40B4-BE49-F238E27FC236}">
                <a16:creationId xmlns:a16="http://schemas.microsoft.com/office/drawing/2014/main" id="{58EE9174-9938-485F-8334-61E839BFA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75" y="4063992"/>
            <a:ext cx="652683" cy="1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ssens Forsyning">
            <a:extLst>
              <a:ext uri="{FF2B5EF4-FFF2-40B4-BE49-F238E27FC236}">
                <a16:creationId xmlns:a16="http://schemas.microsoft.com/office/drawing/2014/main" id="{73B8CC16-2443-4ED4-8713-0A463721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83" y="4243387"/>
            <a:ext cx="646178" cy="2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ogo for BlueKolding">
            <a:extLst>
              <a:ext uri="{FF2B5EF4-FFF2-40B4-BE49-F238E27FC236}">
                <a16:creationId xmlns:a16="http://schemas.microsoft.com/office/drawing/2014/main" id="{78D25495-2627-4595-B29C-DBF66F1D3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24" y="4026363"/>
            <a:ext cx="646303" cy="1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rovas logo 2017-udgave">
            <a:extLst>
              <a:ext uri="{FF2B5EF4-FFF2-40B4-BE49-F238E27FC236}">
                <a16:creationId xmlns:a16="http://schemas.microsoft.com/office/drawing/2014/main" id="{83FCFEA4-C37C-46FF-AD27-249409D4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70" y="3521563"/>
            <a:ext cx="693359" cy="2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angeland Forsyning">
            <a:extLst>
              <a:ext uri="{FF2B5EF4-FFF2-40B4-BE49-F238E27FC236}">
                <a16:creationId xmlns:a16="http://schemas.microsoft.com/office/drawing/2014/main" id="{A2F5B4D1-9CC1-461A-8CFF-8E6B1DAA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07" y="2618312"/>
            <a:ext cx="566738" cy="4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065F450-AB4C-40EF-8E2E-BF3D0D983F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67" y="1825303"/>
            <a:ext cx="650498" cy="29189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124B3794-7E9F-426A-8568-443F6DD5DF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70" y="1117028"/>
            <a:ext cx="643438" cy="173141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479C0C95-F0F0-4A0E-B145-E9DBE0EC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52" y="2174484"/>
            <a:ext cx="443828" cy="44382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3535CE91-5094-4635-9AFE-CA4A59593A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39" y="599192"/>
            <a:ext cx="682134" cy="1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2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7B00C63-8E87-4899-9F34-2BC624B65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" t="1730" r="1722"/>
          <a:stretch/>
        </p:blipFill>
        <p:spPr>
          <a:xfrm>
            <a:off x="755576" y="411510"/>
            <a:ext cx="2952326" cy="440768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BCFDD29-1B04-41DC-BF98-86EB85D35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0" t="1714" r="2454" b="1115"/>
          <a:stretch/>
        </p:blipFill>
        <p:spPr>
          <a:xfrm>
            <a:off x="4572000" y="417519"/>
            <a:ext cx="3024337" cy="43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Fremtiden</a:t>
            </a:r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25" y="204788"/>
            <a:ext cx="4349623" cy="4815234"/>
          </a:xfrm>
          <a:effectLst>
            <a:glow rad="101600">
              <a:schemeClr val="tx2">
                <a:alpha val="60000"/>
              </a:schemeClr>
            </a:glow>
          </a:effectLst>
        </p:spPr>
      </p:pic>
      <p:sp>
        <p:nvSpPr>
          <p:cNvPr id="5" name="Pladsholder til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da-DK" dirty="0"/>
              <a:t>Branchen i forandring</a:t>
            </a:r>
          </a:p>
          <a:p>
            <a:pPr marL="285750" indent="-28575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da-DK" dirty="0"/>
              <a:t>Kravene skærpes</a:t>
            </a:r>
          </a:p>
          <a:p>
            <a:pPr marL="285750" indent="-28575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da-DK" dirty="0"/>
              <a:t>Kravene stilles afhængigt af selskabernes position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107504" y="3075806"/>
          <a:ext cx="3329203" cy="195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felt 7"/>
          <p:cNvSpPr txBox="1"/>
          <p:nvPr/>
        </p:nvSpPr>
        <p:spPr>
          <a:xfrm>
            <a:off x="2906870" y="2461787"/>
            <a:ext cx="1953162" cy="681038"/>
          </a:xfrm>
          <a:prstGeom prst="wedgeRoundRectCallout">
            <a:avLst>
              <a:gd name="adj1" fmla="val 41247"/>
              <a:gd name="adj2" fmla="val 138056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a-DK" sz="1200" b="1"/>
              <a:t>Fusion/samarbejde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/>
              <a:t>Din Forsyning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/>
              <a:t>Horsens-Odder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4355976" y="2827456"/>
            <a:ext cx="2304256" cy="2228632"/>
          </a:xfrm>
          <a:custGeom>
            <a:avLst/>
            <a:gdLst>
              <a:gd name="connsiteX0" fmla="*/ 1695975 w 2304256"/>
              <a:gd name="connsiteY0" fmla="*/ 0 h 2228632"/>
              <a:gd name="connsiteX1" fmla="*/ 1279738 w 2304256"/>
              <a:gd name="connsiteY1" fmla="*/ 1173024 h 2228632"/>
              <a:gd name="connsiteX2" fmla="*/ 1344149 w 2304256"/>
              <a:gd name="connsiteY2" fmla="*/ 1173024 h 2228632"/>
              <a:gd name="connsiteX3" fmla="*/ 2055489 w 2304256"/>
              <a:gd name="connsiteY3" fmla="*/ 951589 h 2228632"/>
              <a:gd name="connsiteX4" fmla="*/ 1920213 w 2304256"/>
              <a:gd name="connsiteY4" fmla="*/ 1173024 h 2228632"/>
              <a:gd name="connsiteX5" fmla="*/ 2128318 w 2304256"/>
              <a:gd name="connsiteY5" fmla="*/ 1173024 h 2228632"/>
              <a:gd name="connsiteX6" fmla="*/ 2304256 w 2304256"/>
              <a:gd name="connsiteY6" fmla="*/ 1348962 h 2228632"/>
              <a:gd name="connsiteX7" fmla="*/ 2304256 w 2304256"/>
              <a:gd name="connsiteY7" fmla="*/ 1612861 h 2228632"/>
              <a:gd name="connsiteX8" fmla="*/ 2304256 w 2304256"/>
              <a:gd name="connsiteY8" fmla="*/ 2052694 h 2228632"/>
              <a:gd name="connsiteX9" fmla="*/ 2128318 w 2304256"/>
              <a:gd name="connsiteY9" fmla="*/ 2228632 h 2228632"/>
              <a:gd name="connsiteX10" fmla="*/ 1920213 w 2304256"/>
              <a:gd name="connsiteY10" fmla="*/ 2228632 h 2228632"/>
              <a:gd name="connsiteX11" fmla="*/ 1344149 w 2304256"/>
              <a:gd name="connsiteY11" fmla="*/ 2228632 h 2228632"/>
              <a:gd name="connsiteX12" fmla="*/ 175938 w 2304256"/>
              <a:gd name="connsiteY12" fmla="*/ 2228632 h 2228632"/>
              <a:gd name="connsiteX13" fmla="*/ 0 w 2304256"/>
              <a:gd name="connsiteY13" fmla="*/ 2052694 h 2228632"/>
              <a:gd name="connsiteX14" fmla="*/ 0 w 2304256"/>
              <a:gd name="connsiteY14" fmla="*/ 1612861 h 2228632"/>
              <a:gd name="connsiteX15" fmla="*/ 0 w 2304256"/>
              <a:gd name="connsiteY15" fmla="*/ 1348962 h 2228632"/>
              <a:gd name="connsiteX16" fmla="*/ 175938 w 2304256"/>
              <a:gd name="connsiteY16" fmla="*/ 1173024 h 2228632"/>
              <a:gd name="connsiteX17" fmla="*/ 892669 w 2304256"/>
              <a:gd name="connsiteY17" fmla="*/ 1173024 h 222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4256" h="2228632">
                <a:moveTo>
                  <a:pt x="1695975" y="0"/>
                </a:moveTo>
                <a:lnTo>
                  <a:pt x="1279738" y="1173024"/>
                </a:lnTo>
                <a:lnTo>
                  <a:pt x="1344149" y="1173024"/>
                </a:lnTo>
                <a:lnTo>
                  <a:pt x="2055489" y="951589"/>
                </a:lnTo>
                <a:lnTo>
                  <a:pt x="1920213" y="1173024"/>
                </a:lnTo>
                <a:lnTo>
                  <a:pt x="2128318" y="1173024"/>
                </a:lnTo>
                <a:cubicBezTo>
                  <a:pt x="2225486" y="1173024"/>
                  <a:pt x="2304256" y="1251794"/>
                  <a:pt x="2304256" y="1348962"/>
                </a:cubicBezTo>
                <a:lnTo>
                  <a:pt x="2304256" y="1612861"/>
                </a:lnTo>
                <a:lnTo>
                  <a:pt x="2304256" y="2052694"/>
                </a:lnTo>
                <a:cubicBezTo>
                  <a:pt x="2304256" y="2149862"/>
                  <a:pt x="2225486" y="2228632"/>
                  <a:pt x="2128318" y="2228632"/>
                </a:cubicBezTo>
                <a:lnTo>
                  <a:pt x="1920213" y="2228632"/>
                </a:lnTo>
                <a:lnTo>
                  <a:pt x="1344149" y="2228632"/>
                </a:lnTo>
                <a:lnTo>
                  <a:pt x="175938" y="2228632"/>
                </a:lnTo>
                <a:cubicBezTo>
                  <a:pt x="78770" y="2228632"/>
                  <a:pt x="0" y="2149862"/>
                  <a:pt x="0" y="2052694"/>
                </a:cubicBezTo>
                <a:lnTo>
                  <a:pt x="0" y="1612861"/>
                </a:lnTo>
                <a:lnTo>
                  <a:pt x="0" y="1348962"/>
                </a:lnTo>
                <a:cubicBezTo>
                  <a:pt x="0" y="1251794"/>
                  <a:pt x="78770" y="1173024"/>
                  <a:pt x="175938" y="1173024"/>
                </a:cubicBezTo>
                <a:lnTo>
                  <a:pt x="892669" y="1173024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r>
              <a:rPr lang="da-DK" sz="1200" b="1" dirty="0"/>
              <a:t>SamAqua-modellen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Effektivisering gennem samarbejde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Samarbejdsområder justeres efter behov</a:t>
            </a:r>
            <a:br>
              <a:rPr lang="da-DK" sz="1100" dirty="0"/>
            </a:br>
            <a:endParaRPr lang="da-DK" sz="300" dirty="0"/>
          </a:p>
        </p:txBody>
      </p:sp>
      <p:sp>
        <p:nvSpPr>
          <p:cNvPr id="11" name="Tekstfelt 10"/>
          <p:cNvSpPr txBox="1"/>
          <p:nvPr/>
        </p:nvSpPr>
        <p:spPr>
          <a:xfrm>
            <a:off x="6156176" y="1746696"/>
            <a:ext cx="2304256" cy="1430179"/>
          </a:xfrm>
          <a:prstGeom prst="wedgeRoundRectCallout">
            <a:avLst>
              <a:gd name="adj1" fmla="val 25099"/>
              <a:gd name="adj2" fmla="val 77503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a-DK" sz="1200" b="1"/>
              <a:t>Fælles serviceselskab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/>
              <a:t>FORS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/>
              <a:t>KLAR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/>
              <a:t>HOFOR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/>
              <a:t>BIOFOS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/>
              <a:t>SK Forsyning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/>
              <a:t>Nordsjælland</a:t>
            </a:r>
          </a:p>
        </p:txBody>
      </p:sp>
    </p:spTree>
    <p:extLst>
      <p:ext uri="{BB962C8B-B14F-4D97-AF65-F5344CB8AC3E}">
        <p14:creationId xmlns:p14="http://schemas.microsoft.com/office/powerpoint/2010/main" val="22742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816423"/>
          </a:xfrm>
        </p:spPr>
        <p:txBody>
          <a:bodyPr>
            <a:normAutofit fontScale="47500" lnSpcReduction="20000"/>
          </a:bodyPr>
          <a:lstStyle/>
          <a:p>
            <a:r>
              <a:rPr lang="da-DK" dirty="0"/>
              <a:t>Stigende kompleksitet i udbudsopgaverne: </a:t>
            </a:r>
          </a:p>
          <a:p>
            <a:pPr lvl="1"/>
            <a:r>
              <a:rPr lang="da-DK" dirty="0"/>
              <a:t>Indkøb af varer, tjenesteydelser og bygge og anlægsprojekter</a:t>
            </a:r>
          </a:p>
          <a:p>
            <a:r>
              <a:rPr lang="da-DK" dirty="0"/>
              <a:t>Vigtigere kriterier end billige stykpriser</a:t>
            </a:r>
          </a:p>
          <a:p>
            <a:pPr lvl="1"/>
            <a:r>
              <a:rPr lang="da-DK" dirty="0"/>
              <a:t>Kvalitet og sikkerhed (Mærker)</a:t>
            </a:r>
          </a:p>
          <a:p>
            <a:pPr lvl="1"/>
            <a:r>
              <a:rPr lang="da-DK" dirty="0"/>
              <a:t>Grønne indkøb/CSR (Partnerskab mv)</a:t>
            </a:r>
          </a:p>
          <a:p>
            <a:pPr lvl="1"/>
            <a:r>
              <a:rPr lang="da-DK" dirty="0"/>
              <a:t>Totalpris (TCO)</a:t>
            </a:r>
          </a:p>
          <a:p>
            <a:pPr lvl="1"/>
            <a:r>
              <a:rPr lang="da-DK" dirty="0"/>
              <a:t>Brugerfokus (Adfærdsøkonomi)</a:t>
            </a:r>
          </a:p>
          <a:p>
            <a:pPr lvl="1"/>
            <a:r>
              <a:rPr lang="da-DK" dirty="0"/>
              <a:t>Love og regler</a:t>
            </a:r>
          </a:p>
          <a:p>
            <a:r>
              <a:rPr lang="da-DK" dirty="0"/>
              <a:t>Stigende krav til organisatorisk modenhed </a:t>
            </a:r>
          </a:p>
          <a:p>
            <a:pPr marL="0" indent="0">
              <a:buNone/>
            </a:pPr>
            <a:r>
              <a:rPr lang="da-DK" dirty="0"/>
              <a:t>- offentlig/privat samarbejde:</a:t>
            </a:r>
          </a:p>
          <a:p>
            <a:pPr lvl="1"/>
            <a:r>
              <a:rPr lang="da-DK" dirty="0"/>
              <a:t>Kontrakternes ordlyd</a:t>
            </a:r>
          </a:p>
          <a:p>
            <a:pPr lvl="1"/>
            <a:r>
              <a:rPr lang="da-DK" dirty="0"/>
              <a:t>Basale statistikker</a:t>
            </a:r>
          </a:p>
          <a:p>
            <a:pPr lvl="1"/>
            <a:r>
              <a:rPr lang="da-DK" dirty="0"/>
              <a:t>Detaljerede statistikker</a:t>
            </a:r>
          </a:p>
          <a:p>
            <a:pPr lvl="1"/>
            <a:r>
              <a:rPr lang="da-DK" dirty="0"/>
              <a:t>Strukturer, systemer og organisering</a:t>
            </a:r>
          </a:p>
          <a:p>
            <a:pPr lvl="1"/>
            <a:r>
              <a:rPr lang="da-DK" dirty="0"/>
              <a:t>Effektive procedurer</a:t>
            </a:r>
          </a:p>
          <a:p>
            <a:pPr lvl="1"/>
            <a:r>
              <a:rPr lang="da-DK" dirty="0"/>
              <a:t>Nedskrevne mål og visioner</a:t>
            </a:r>
          </a:p>
          <a:p>
            <a:r>
              <a:rPr lang="da-DK" dirty="0"/>
              <a:t>Internationalisering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7343"/>
          </a:xfrm>
        </p:spPr>
        <p:txBody>
          <a:bodyPr>
            <a:normAutofit/>
          </a:bodyPr>
          <a:lstStyle/>
          <a:p>
            <a:r>
              <a:rPr lang="da-DK" dirty="0"/>
              <a:t>Fremtidens krav!</a:t>
            </a:r>
          </a:p>
        </p:txBody>
      </p:sp>
      <p:pic>
        <p:nvPicPr>
          <p:cNvPr id="5" name="Pladsholder til indhold 10" descr="Organisatorisk Modenhedsprof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19622"/>
            <a:ext cx="4044098" cy="3312368"/>
          </a:xfrm>
          <a:prstGeom prst="rect">
            <a:avLst/>
          </a:prstGeom>
        </p:spPr>
      </p:pic>
      <p:sp>
        <p:nvSpPr>
          <p:cNvPr id="6" name="Kombinationstegning 5"/>
          <p:cNvSpPr/>
          <p:nvPr/>
        </p:nvSpPr>
        <p:spPr>
          <a:xfrm rot="4394255">
            <a:off x="6179432" y="2514390"/>
            <a:ext cx="1702648" cy="1454562"/>
          </a:xfrm>
          <a:custGeom>
            <a:avLst/>
            <a:gdLst>
              <a:gd name="connsiteX0" fmla="*/ 0 w 1264024"/>
              <a:gd name="connsiteY0" fmla="*/ 544606 h 1089212"/>
              <a:gd name="connsiteX1" fmla="*/ 316006 w 1264024"/>
              <a:gd name="connsiteY1" fmla="*/ 0 h 1089212"/>
              <a:gd name="connsiteX2" fmla="*/ 1264024 w 1264024"/>
              <a:gd name="connsiteY2" fmla="*/ 410136 h 1089212"/>
              <a:gd name="connsiteX3" fmla="*/ 605118 w 1264024"/>
              <a:gd name="connsiteY3" fmla="*/ 1089212 h 1089212"/>
              <a:gd name="connsiteX4" fmla="*/ 26894 w 1264024"/>
              <a:gd name="connsiteY4" fmla="*/ 1048871 h 1089212"/>
              <a:gd name="connsiteX5" fmla="*/ 0 w 1264024"/>
              <a:gd name="connsiteY5" fmla="*/ 544606 h 10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4024" h="1089212">
                <a:moveTo>
                  <a:pt x="0" y="544606"/>
                </a:moveTo>
                <a:lnTo>
                  <a:pt x="316006" y="0"/>
                </a:lnTo>
                <a:lnTo>
                  <a:pt x="1264024" y="410136"/>
                </a:lnTo>
                <a:lnTo>
                  <a:pt x="605118" y="1089212"/>
                </a:lnTo>
                <a:lnTo>
                  <a:pt x="26894" y="1048871"/>
                </a:lnTo>
                <a:lnTo>
                  <a:pt x="0" y="54460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  <p:extLst>
      <p:ext uri="{BB962C8B-B14F-4D97-AF65-F5344CB8AC3E}">
        <p14:creationId xmlns:p14="http://schemas.microsoft.com/office/powerpoint/2010/main" val="508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1"/>
          <p:cNvSpPr txBox="1">
            <a:spLocks/>
          </p:cNvSpPr>
          <p:nvPr/>
        </p:nvSpPr>
        <p:spPr>
          <a:xfrm>
            <a:off x="467544" y="1046188"/>
            <a:ext cx="7560840" cy="37937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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/>
              <a:t>Købmænd og procesfacilitatorer (målet er gode gennemtænkte aftaler)</a:t>
            </a:r>
          </a:p>
          <a:p>
            <a:r>
              <a:rPr lang="da-DK" sz="2400" dirty="0"/>
              <a:t>Juridisk kompetencer</a:t>
            </a:r>
          </a:p>
          <a:p>
            <a:pPr lvl="1"/>
            <a:r>
              <a:rPr lang="da-DK" sz="2000" dirty="0"/>
              <a:t>Udbudsret</a:t>
            </a:r>
          </a:p>
          <a:p>
            <a:pPr lvl="1"/>
            <a:r>
              <a:rPr lang="da-DK" sz="2000" dirty="0"/>
              <a:t>Entrepriseret</a:t>
            </a:r>
          </a:p>
          <a:p>
            <a:pPr lvl="1"/>
            <a:r>
              <a:rPr lang="da-DK" sz="2000" dirty="0"/>
              <a:t>Aftale og </a:t>
            </a:r>
            <a:r>
              <a:rPr lang="da-DK" sz="2000" dirty="0" err="1"/>
              <a:t>Kontraktret</a:t>
            </a:r>
            <a:r>
              <a:rPr lang="da-DK" sz="2000" dirty="0"/>
              <a:t> </a:t>
            </a:r>
          </a:p>
          <a:p>
            <a:pPr lvl="1"/>
            <a:r>
              <a:rPr lang="da-DK" sz="2000" dirty="0"/>
              <a:t>GDPR</a:t>
            </a:r>
          </a:p>
          <a:p>
            <a:r>
              <a:rPr lang="da-DK" sz="2400" dirty="0"/>
              <a:t>Forhandlingsteknik</a:t>
            </a:r>
          </a:p>
          <a:p>
            <a:r>
              <a:rPr lang="da-DK" sz="2400" dirty="0"/>
              <a:t>Forretningsudvikling og Innovation</a:t>
            </a:r>
          </a:p>
          <a:p>
            <a:r>
              <a:rPr lang="da-DK" sz="2400" dirty="0"/>
              <a:t>Fagekspertise – om muligt</a:t>
            </a:r>
          </a:p>
          <a:p>
            <a:r>
              <a:rPr lang="da-DK" sz="2400" dirty="0"/>
              <a:t>Digitalisering af processer  </a:t>
            </a:r>
          </a:p>
          <a:p>
            <a:r>
              <a:rPr lang="da-DK" sz="2400" dirty="0"/>
              <a:t>Indkøbsøkonomi</a:t>
            </a:r>
          </a:p>
          <a:p>
            <a:r>
              <a:rPr lang="da-DK" sz="2400" dirty="0"/>
              <a:t>Kontraktstyring</a:t>
            </a:r>
          </a:p>
          <a:p>
            <a:r>
              <a:rPr lang="da-DK" sz="2400" dirty="0"/>
              <a:t>E-handel</a:t>
            </a:r>
            <a:endParaRPr lang="da-DK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467544" y="202630"/>
            <a:ext cx="7272808" cy="64092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da-DK" sz="3200" dirty="0"/>
              <a:t>Kernekompetencer i Jura, Projekter og Kontrakter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578966"/>
            <a:ext cx="2863595" cy="32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0080"/>
          </a:xfrm>
        </p:spPr>
        <p:txBody>
          <a:bodyPr>
            <a:normAutofit/>
          </a:bodyPr>
          <a:lstStyle/>
          <a:p>
            <a:r>
              <a:rPr lang="da-DK" dirty="0"/>
              <a:t>88 udbud for 2019 - 2021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467544" y="1059582"/>
            <a:ext cx="821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Altid opdateret på www.samaqua.dk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75382A6-2ED8-42F4-8699-17B31A165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/>
              <a:t>System for forbrugsafregning</a:t>
            </a:r>
          </a:p>
          <a:p>
            <a:r>
              <a:rPr lang="da-DK" dirty="0"/>
              <a:t>Genanvendelse/nyttiggørelse af biogødning</a:t>
            </a:r>
          </a:p>
          <a:p>
            <a:r>
              <a:rPr lang="da-DK" dirty="0"/>
              <a:t>Forsikringer</a:t>
            </a:r>
          </a:p>
          <a:p>
            <a:r>
              <a:rPr lang="da-DK" dirty="0"/>
              <a:t>Revision</a:t>
            </a:r>
          </a:p>
          <a:p>
            <a:r>
              <a:rPr lang="da-DK" dirty="0"/>
              <a:t>Dagrenovation</a:t>
            </a:r>
          </a:p>
          <a:p>
            <a:r>
              <a:rPr lang="da-DK" dirty="0"/>
              <a:t>Poser, bio- og skraldesække</a:t>
            </a:r>
          </a:p>
          <a:p>
            <a:r>
              <a:rPr lang="da-DK" dirty="0"/>
              <a:t>Transport af alm. kompost til borgere</a:t>
            </a:r>
          </a:p>
          <a:p>
            <a:r>
              <a:rPr lang="da-DK" dirty="0"/>
              <a:t>Affaldsposer til madspande</a:t>
            </a:r>
          </a:p>
          <a:p>
            <a:r>
              <a:rPr lang="da-DK" dirty="0"/>
              <a:t>Affaldsbeholdere og spande</a:t>
            </a:r>
          </a:p>
          <a:p>
            <a:r>
              <a:rPr lang="da-DK" dirty="0"/>
              <a:t>Modtagelse af forbrændingsegnet affald og bioaffald</a:t>
            </a:r>
          </a:p>
          <a:p>
            <a:r>
              <a:rPr lang="da-DK" dirty="0"/>
              <a:t>4 genbrugsfraktioner</a:t>
            </a:r>
          </a:p>
          <a:p>
            <a:r>
              <a:rPr lang="da-DK" dirty="0"/>
              <a:t>Og mange flere</a:t>
            </a:r>
          </a:p>
        </p:txBody>
      </p:sp>
    </p:spTree>
    <p:extLst>
      <p:ext uri="{BB962C8B-B14F-4D97-AF65-F5344CB8AC3E}">
        <p14:creationId xmlns:p14="http://schemas.microsoft.com/office/powerpoint/2010/main" val="24387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229545"/>
            <a:ext cx="8147248" cy="686021"/>
          </a:xfrm>
        </p:spPr>
        <p:txBody>
          <a:bodyPr/>
          <a:lstStyle/>
          <a:p>
            <a:r>
              <a:rPr lang="da-DK" dirty="0"/>
              <a:t>Hvad gør SamAqua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113589"/>
            <a:ext cx="8229600" cy="3618402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Løbende kompetenceudvikling  </a:t>
            </a:r>
          </a:p>
          <a:p>
            <a:r>
              <a:rPr lang="da-DK" dirty="0"/>
              <a:t>Tæt samarbejde med styre- og arbejdsgrupper</a:t>
            </a:r>
          </a:p>
          <a:p>
            <a:r>
              <a:rPr lang="da-DK" dirty="0"/>
              <a:t>Tæt dialog med leverandører</a:t>
            </a:r>
          </a:p>
          <a:p>
            <a:r>
              <a:rPr lang="da-DK" dirty="0"/>
              <a:t>Markedsudvikling</a:t>
            </a:r>
          </a:p>
          <a:p>
            <a:pPr lvl="1"/>
            <a:r>
              <a:rPr lang="da-DK" dirty="0"/>
              <a:t>Fokus på kontraktstørrelser</a:t>
            </a:r>
          </a:p>
          <a:p>
            <a:pPr lvl="1"/>
            <a:r>
              <a:rPr lang="da-DK" dirty="0"/>
              <a:t>Opdeling i delaftaler</a:t>
            </a:r>
          </a:p>
          <a:p>
            <a:pPr lvl="1"/>
            <a:r>
              <a:rPr lang="da-DK" dirty="0"/>
              <a:t>Modne lokale leverandører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Afprøver nye udbudsformer</a:t>
            </a:r>
          </a:p>
          <a:p>
            <a:r>
              <a:rPr lang="da-DK" dirty="0"/>
              <a:t>Stor fokus på innovation og teknologiudvikling</a:t>
            </a:r>
          </a:p>
          <a:p>
            <a:r>
              <a:rPr lang="da-DK" dirty="0"/>
              <a:t>Sammensætter de rigtige kompetencer</a:t>
            </a:r>
          </a:p>
          <a:p>
            <a:r>
              <a:rPr lang="da-DK" dirty="0"/>
              <a:t>Afsætter tid nok til fordybelse og analyse</a:t>
            </a:r>
          </a:p>
        </p:txBody>
      </p:sp>
      <p:pic>
        <p:nvPicPr>
          <p:cNvPr id="6" name="Billede 5" descr="Udbud Implementer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3" y="1347614"/>
            <a:ext cx="190101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C62F773-E08E-43CF-A00F-9B0AD2D6D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3 selskaber på;</a:t>
            </a:r>
          </a:p>
          <a:p>
            <a:pPr lvl="1"/>
            <a:r>
              <a:rPr lang="da-DK" dirty="0"/>
              <a:t>Udbud af affaldsbeholdere og spande</a:t>
            </a:r>
          </a:p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0A3486-ACD4-4730-AA2A-7FCAE8EB9E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3 selskaber på;</a:t>
            </a:r>
          </a:p>
          <a:p>
            <a:pPr lvl="1"/>
            <a:r>
              <a:rPr lang="da-DK" dirty="0"/>
              <a:t>Udbud af </a:t>
            </a:r>
            <a:r>
              <a:rPr lang="da-DK" dirty="0" err="1"/>
              <a:t>dagsrenovation</a:t>
            </a: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F46590-81AD-4ED7-BFEA-BCE7764A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 eksempler på godt samarbejde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B378B3-C37F-4B37-AAAC-E14E8D78D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58"/>
          <a:stretch/>
        </p:blipFill>
        <p:spPr>
          <a:xfrm rot="20913859">
            <a:off x="3638900" y="2690671"/>
            <a:ext cx="1875524" cy="2746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9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Aqua to-268679">
  <a:themeElements>
    <a:clrScheme name="SamAqua">
      <a:dk1>
        <a:srgbClr val="000000"/>
      </a:dk1>
      <a:lt1>
        <a:srgbClr val="FFFFFF"/>
      </a:lt1>
      <a:dk2>
        <a:srgbClr val="646C6E"/>
      </a:dk2>
      <a:lt2>
        <a:srgbClr val="CBC9C7"/>
      </a:lt2>
      <a:accent1>
        <a:srgbClr val="AACD53"/>
      </a:accent1>
      <a:accent2>
        <a:srgbClr val="84BDE8"/>
      </a:accent2>
      <a:accent3>
        <a:srgbClr val="003278"/>
      </a:accent3>
      <a:accent4>
        <a:srgbClr val="6973B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Aqua skabelon 16-9" id="{1110DDCB-78C0-4D11-AEED-7916DA5505E1}" vid="{E9958B44-1C62-4860-9992-D93CC52B0F0F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0" ma:contentTypeDescription="Opret et nyt dokument." ma:contentTypeScope="" ma:versionID="e375225d3adafcbc2ed6e8f031c1f7a2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1e6d0e1fef5ee38e57a005ebd1f0644a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C5C3C5-B52A-4978-8923-235C95F21C88}"/>
</file>

<file path=customXml/itemProps2.xml><?xml version="1.0" encoding="utf-8"?>
<ds:datastoreItem xmlns:ds="http://schemas.openxmlformats.org/officeDocument/2006/customXml" ds:itemID="{F724910A-E9DF-4E34-ADCB-B18D3655F2ED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95dd5be3-8963-4191-8a46-f5cc74faabc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737DC4-D5D8-4D53-B4AC-12237C7806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SamAqua skabelon 16-9</Template>
  <TotalTime>2527</TotalTime>
  <Words>445</Words>
  <Application>Microsoft Office PowerPoint</Application>
  <PresentationFormat>Skærmshow (16:9)</PresentationFormat>
  <Paragraphs>134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SamAqua to-268679</vt:lpstr>
      <vt:lpstr>hvordan fælles-kommunale udbud kan bidrage til gode udbuds-løsninger</vt:lpstr>
      <vt:lpstr>Vores ejere/kunder</vt:lpstr>
      <vt:lpstr>PowerPoint-præsentation</vt:lpstr>
      <vt:lpstr>Fremtiden</vt:lpstr>
      <vt:lpstr>Fremtidens krav!</vt:lpstr>
      <vt:lpstr>PowerPoint-præsentation</vt:lpstr>
      <vt:lpstr>88 udbud for 2019 - 2021</vt:lpstr>
      <vt:lpstr>Hvad gør SamAqua</vt:lpstr>
      <vt:lpstr>2 eksempler på godt samarbejde</vt:lpstr>
      <vt:lpstr>Fordele ved fælles udbud</vt:lpstr>
      <vt:lpstr>Udfordringer og opmærksomhedspunkter</vt:lpstr>
      <vt:lpstr>Samarbejde i branchen</vt:lpstr>
      <vt:lpstr>PowerPoint-præsentation</vt:lpstr>
    </vt:vector>
  </TitlesOfParts>
  <Company>VandCenter Syd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SamAqua præsentation 16-9 DK</dc:title>
  <dc:creator>Martin Bo Hermansen</dc:creator>
  <cp:lastModifiedBy>Torben Frandsen</cp:lastModifiedBy>
  <cp:revision>106</cp:revision>
  <dcterms:created xsi:type="dcterms:W3CDTF">2015-03-04T12:42:46Z</dcterms:created>
  <dcterms:modified xsi:type="dcterms:W3CDTF">2019-05-01T06:27:00Z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0x010100FA48F2AF32DCC44E96CEB0E0E9E056C2</vt:lpwstr>
  </property>
</Properties>
</file>